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  <p:sldMasterId id="2147483650" r:id="rId2"/>
    <p:sldMasterId id="2147483653" r:id="rId3"/>
  </p:sldMasterIdLst>
  <p:notesMasterIdLst>
    <p:notesMasterId r:id="rId28"/>
  </p:notesMasterIdLst>
  <p:sldIdLst>
    <p:sldId id="256" r:id="rId4"/>
    <p:sldId id="257" r:id="rId5"/>
    <p:sldId id="258" r:id="rId6"/>
    <p:sldId id="259" r:id="rId7"/>
    <p:sldId id="28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81" r:id="rId24"/>
    <p:sldId id="277" r:id="rId25"/>
    <p:sldId id="278" r:id="rId26"/>
    <p:sldId id="279" r:id="rId27"/>
  </p:sldIdLst>
  <p:sldSz cx="9144000" cy="5143500" type="screen16x9"/>
  <p:notesSz cx="6858000" cy="9144000"/>
  <p:embeddedFontLst>
    <p:embeddedFont>
      <p:font typeface="Calibri" panose="020F0502020204030204" pitchFamily="34" charset="0"/>
      <p:regular r:id="rId29"/>
      <p:bold r:id="rId30"/>
      <p:italic r:id="rId31"/>
      <p:boldItalic r:id="rId32"/>
    </p:embeddedFont>
    <p:embeddedFont>
      <p:font typeface="Arial Narrow" panose="020B0606020202030204" pitchFamily="34" charset="0"/>
      <p:regular r:id="rId33"/>
      <p:bold r:id="rId34"/>
      <p:italic r:id="rId35"/>
      <p:boldItalic r:id="rId36"/>
    </p:embeddedFont>
    <p:embeddedFont>
      <p:font typeface="Questrial" panose="020B0604020202020204" charset="0"/>
      <p:regular r:id="rId37"/>
    </p:embeddedFont>
    <p:embeddedFont>
      <p:font typeface="Open Sans" panose="020B0604020202020204" charset="0"/>
      <p:bold r:id="rId38"/>
      <p:boldItalic r:id="rId39"/>
    </p:embeddedFont>
    <p:embeddedFont>
      <p:font typeface="Poppins" panose="020B0604020202020204" charset="0"/>
      <p:regular r:id="rId40"/>
      <p:bold r:id="rId41"/>
      <p:italic r:id="rId42"/>
      <p:boldItalic r:id="rId43"/>
    </p:embeddedFont>
    <p:embeddedFont>
      <p:font typeface="Arial Black" panose="020B0A04020102020204" pitchFamily="34" charset="0"/>
      <p:regular r:id="rId44"/>
      <p:bold r:id="rId4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09">
          <p15:clr>
            <a:srgbClr val="A4A3A4"/>
          </p15:clr>
        </p15:guide>
        <p15:guide id="3" pos="2880">
          <p15:clr>
            <a:srgbClr val="A4A3A4"/>
          </p15:clr>
        </p15:guide>
      </p15:sldGuideLst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46" roundtripDataSignature="AMtx7mjnzjDtBHHlcpceOLYckoQ1GwU7h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41" d="100"/>
          <a:sy n="141" d="100"/>
        </p:scale>
        <p:origin x="744" y="120"/>
      </p:cViewPr>
      <p:guideLst>
        <p:guide orient="horz" pos="1620"/>
        <p:guide pos="209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font" Target="fonts/font11.fntdata"/><Relationship Id="rId21" Type="http://schemas.openxmlformats.org/officeDocument/2006/relationships/slide" Target="slides/slide18.xml"/><Relationship Id="rId34" Type="http://schemas.openxmlformats.org/officeDocument/2006/relationships/font" Target="fonts/font6.fntdata"/><Relationship Id="rId42" Type="http://schemas.openxmlformats.org/officeDocument/2006/relationships/font" Target="fonts/font14.fntdata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9" Type="http://schemas.openxmlformats.org/officeDocument/2006/relationships/font" Target="fonts/font1.fntdata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font" Target="fonts/font4.fntdata"/><Relationship Id="rId37" Type="http://schemas.openxmlformats.org/officeDocument/2006/relationships/font" Target="fonts/font9.fntdata"/><Relationship Id="rId40" Type="http://schemas.openxmlformats.org/officeDocument/2006/relationships/font" Target="fonts/font12.fntdata"/><Relationship Id="rId45" Type="http://schemas.openxmlformats.org/officeDocument/2006/relationships/font" Target="fonts/font17.fntdata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notesMaster" Target="notesMasters/notesMaster1.xml"/><Relationship Id="rId36" Type="http://schemas.openxmlformats.org/officeDocument/2006/relationships/font" Target="fonts/font8.fntdata"/><Relationship Id="rId49" Type="http://schemas.openxmlformats.org/officeDocument/2006/relationships/theme" Target="theme/theme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font" Target="fonts/font3.fntdata"/><Relationship Id="rId44" Type="http://schemas.openxmlformats.org/officeDocument/2006/relationships/font" Target="fonts/font16.fntdata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font" Target="fonts/font2.fntdata"/><Relationship Id="rId35" Type="http://schemas.openxmlformats.org/officeDocument/2006/relationships/font" Target="fonts/font7.fntdata"/><Relationship Id="rId43" Type="http://schemas.openxmlformats.org/officeDocument/2006/relationships/font" Target="fonts/font15.fntdata"/><Relationship Id="rId48" Type="http://schemas.openxmlformats.org/officeDocument/2006/relationships/viewProps" Target="viewProps.xml"/><Relationship Id="rId8" Type="http://schemas.openxmlformats.org/officeDocument/2006/relationships/slide" Target="slides/slide5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font" Target="fonts/font5.fntdata"/><Relationship Id="rId38" Type="http://schemas.openxmlformats.org/officeDocument/2006/relationships/font" Target="fonts/font10.fntdata"/><Relationship Id="rId46" Type="http://customschemas.google.com/relationships/presentationmetadata" Target="metadata"/><Relationship Id="rId20" Type="http://schemas.openxmlformats.org/officeDocument/2006/relationships/slide" Target="slides/slide17.xml"/><Relationship Id="rId41" Type="http://schemas.openxmlformats.org/officeDocument/2006/relationships/font" Target="fonts/font1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‹Nº›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" name="Google Shape;33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" name="Google Shape;55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" name="Google Shape;64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" name="Google Shape;72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" name="Google Shape;72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62733975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" name="Google Shape;89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0" name="Google Shape;110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9" name="Google Shape;119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9" name="Google Shape;129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1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9" name="Google Shape;159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1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0" name="Google Shape;180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1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6" name="Google Shape;206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1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1" name="Google Shape;231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1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2" name="Google Shape;242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p1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3" name="Google Shape;253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p1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0" name="Google Shape;270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p1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1" name="Google Shape;281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p1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4" name="Google Shape;294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p1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7" name="Google Shape;307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Google Shape;319;p2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0" name="Google Shape;320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Google Shape;319;p2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0" name="Google Shape;320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91703184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Google Shape;341;p2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2" name="Google Shape;342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" name="Google Shape;352;p2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3" name="Google Shape;353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p2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2" name="Google Shape;362;p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 blanco" type="blank">
  <p:cSld name="BLANK">
    <p:spTree>
      <p:nvGrpSpPr>
        <p:cNvPr id="1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 blanco" type="blank">
  <p:cSld name="BLANK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En blanco">
  <p:cSld name="1_En blanco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37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67C8D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013">
              <a:solidFill>
                <a:schemeClr val="lt1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18" name="Google Shape;18;p37"/>
          <p:cNvSpPr txBox="1"/>
          <p:nvPr/>
        </p:nvSpPr>
        <p:spPr>
          <a:xfrm>
            <a:off x="8795386" y="4886061"/>
            <a:ext cx="448259" cy="2112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36000" bIns="360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 Narrow"/>
              <a:buNone/>
            </a:pPr>
            <a:fld id="{00000000-1234-1234-1234-123412341234}" type="slidenum">
              <a:rPr lang="en-US" sz="900" b="0" i="0" u="none" strike="noStrike" cap="non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rPr>
              <a:t>‹Nº›</a:t>
            </a:fld>
            <a:endParaRPr sz="900" b="0" i="0" u="none" strike="noStrike" cap="none">
              <a:solidFill>
                <a:schemeClr val="dk1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19" name="Google Shape;19;p37"/>
          <p:cNvSpPr/>
          <p:nvPr/>
        </p:nvSpPr>
        <p:spPr>
          <a:xfrm>
            <a:off x="8717537" y="4861447"/>
            <a:ext cx="34289" cy="233669"/>
          </a:xfrm>
          <a:prstGeom prst="roundRect">
            <a:avLst>
              <a:gd name="adj" fmla="val 50000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51425" tIns="25700" rIns="51425" bIns="2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013">
              <a:solidFill>
                <a:schemeClr val="lt1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pic>
        <p:nvPicPr>
          <p:cNvPr id="20" name="Google Shape;20;p3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402022" y="4873101"/>
            <a:ext cx="1271956" cy="21036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 blanco" type="blank">
  <p:cSld name="BLANK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a de título">
  <p:cSld name="Diapositiva de título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seño personalizado">
  <p:cSld name="Diseño personalizado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apositiva de título">
  <p:cSld name="1_Diapositiva de título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seño personalizado">
  <p:cSld name="1_Diseño personalizado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Diapositiva de título">
  <p:cSld name="2_Diapositiva de título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slideLayout" Target="../slideLayouts/slideLayout6.xml"/><Relationship Id="rId7" Type="http://schemas.openxmlformats.org/officeDocument/2006/relationships/theme" Target="../theme/theme3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5" Type="http://schemas.openxmlformats.org/officeDocument/2006/relationships/slideLayout" Target="../slideLayouts/slideLayout8.xml"/><Relationship Id="rId4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8"/>
          <p:cNvSpPr txBox="1"/>
          <p:nvPr/>
        </p:nvSpPr>
        <p:spPr>
          <a:xfrm>
            <a:off x="8807991" y="4866750"/>
            <a:ext cx="413971" cy="2112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36000" bIns="360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900"/>
              <a:buFont typeface="Arial Narrow"/>
              <a:buNone/>
            </a:pPr>
            <a:fld id="{00000000-1234-1234-1234-123412341234}" type="slidenum">
              <a:rPr lang="en-US" sz="900" b="0" i="0" u="none" strike="noStrike" cap="none">
                <a:solidFill>
                  <a:srgbClr val="7F7F7F"/>
                </a:solidFill>
                <a:latin typeface="Arial Narrow"/>
                <a:ea typeface="Arial Narrow"/>
                <a:cs typeface="Arial Narrow"/>
                <a:sym typeface="Arial Narrow"/>
              </a:rPr>
              <a:t>‹Nº›</a:t>
            </a:fld>
            <a:endParaRPr sz="900" b="0" i="0" u="none" strike="noStrike" cap="none">
              <a:solidFill>
                <a:srgbClr val="7F7F7F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13" name="Google Shape;13;p28"/>
          <p:cNvSpPr/>
          <p:nvPr/>
        </p:nvSpPr>
        <p:spPr>
          <a:xfrm>
            <a:off x="8761959" y="4866750"/>
            <a:ext cx="34289" cy="233669"/>
          </a:xfrm>
          <a:prstGeom prst="roundRect">
            <a:avLst>
              <a:gd name="adj" fmla="val 50000"/>
            </a:avLst>
          </a:prstGeom>
          <a:solidFill>
            <a:srgbClr val="67C8DB"/>
          </a:solidFill>
          <a:ln>
            <a:noFill/>
          </a:ln>
        </p:spPr>
        <p:txBody>
          <a:bodyPr spcFirstLastPara="1" wrap="square" lIns="51425" tIns="25700" rIns="51425" bIns="2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013" b="0" i="0" u="none" strike="noStrike" cap="none">
              <a:solidFill>
                <a:schemeClr val="lt1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pic>
        <p:nvPicPr>
          <p:cNvPr id="14" name="Google Shape;14;p2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414846" y="4866750"/>
            <a:ext cx="1271956" cy="210362"/>
          </a:xfrm>
          <a:prstGeom prst="rect">
            <a:avLst/>
          </a:prstGeom>
          <a:noFill/>
          <a:ln>
            <a:noFill/>
          </a:ln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51" r:id="rId1"/>
    <p:sldLayoutId id="2147483652" r:id="rId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Google Shape;22;p30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485142" y="4814876"/>
            <a:ext cx="1361244" cy="225129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23;p30"/>
          <p:cNvSpPr txBox="1"/>
          <p:nvPr/>
        </p:nvSpPr>
        <p:spPr>
          <a:xfrm>
            <a:off x="-4444" y="4868350"/>
            <a:ext cx="398145" cy="2308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900"/>
              <a:buFont typeface="Arial Narrow"/>
              <a:buNone/>
            </a:pPr>
            <a:fld id="{00000000-1234-1234-1234-123412341234}" type="slidenum">
              <a:rPr lang="en-US" sz="900" b="0" i="0" u="none" strike="noStrike" cap="none">
                <a:solidFill>
                  <a:srgbClr val="7F7F7F"/>
                </a:solidFill>
                <a:latin typeface="Arial Narrow"/>
                <a:ea typeface="Arial Narrow"/>
                <a:cs typeface="Arial Narrow"/>
                <a:sym typeface="Arial Narrow"/>
              </a:rPr>
              <a:t>‹Nº›</a:t>
            </a:fld>
            <a:endParaRPr sz="900" b="0" i="0" u="none" strike="noStrike" cap="none">
              <a:solidFill>
                <a:srgbClr val="7F7F7F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24" name="Google Shape;24;p30"/>
          <p:cNvSpPr/>
          <p:nvPr/>
        </p:nvSpPr>
        <p:spPr>
          <a:xfrm>
            <a:off x="359412" y="4843651"/>
            <a:ext cx="34289" cy="233669"/>
          </a:xfrm>
          <a:prstGeom prst="roundRect">
            <a:avLst>
              <a:gd name="adj" fmla="val 50000"/>
            </a:avLst>
          </a:prstGeom>
          <a:solidFill>
            <a:srgbClr val="67C8DB"/>
          </a:solidFill>
          <a:ln>
            <a:noFill/>
          </a:ln>
        </p:spPr>
        <p:txBody>
          <a:bodyPr spcFirstLastPara="1" wrap="square" lIns="51425" tIns="25700" rIns="51425" bIns="2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013">
              <a:solidFill>
                <a:schemeClr val="lt1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4" r:id="rId1"/>
    <p:sldLayoutId id="2147483655" r:id="rId2"/>
    <p:sldLayoutId id="2147483656" r:id="rId3"/>
    <p:sldLayoutId id="2147483657" r:id="rId4"/>
    <p:sldLayoutId id="2147483658" r:id="rId5"/>
    <p:sldLayoutId id="2147483659" r:id="rId6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60">
          <p15:clr>
            <a:srgbClr val="F26B43"/>
          </p15:clr>
        </p15:guide>
        <p15:guide id="2" pos="2880">
          <p15:clr>
            <a:srgbClr val="F26B43"/>
          </p15:clr>
        </p15:guide>
        <p15:guide id="3" orient="horz" pos="89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8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0.png"/><Relationship Id="rId4" Type="http://schemas.openxmlformats.org/officeDocument/2006/relationships/image" Target="../media/image9.png"/><Relationship Id="rId9" Type="http://schemas.openxmlformats.org/officeDocument/2006/relationships/image" Target="../media/image1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2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2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28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Google Shape;35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47754" y="580969"/>
            <a:ext cx="3673586" cy="3929064"/>
          </a:xfrm>
          <a:custGeom>
            <a:avLst/>
            <a:gdLst/>
            <a:ahLst/>
            <a:cxnLst/>
            <a:rect l="l" t="t" r="r" b="b"/>
            <a:pathLst>
              <a:path w="1169987" h="1250950" extrusionOk="0">
                <a:moveTo>
                  <a:pt x="499904" y="876300"/>
                </a:moveTo>
                <a:lnTo>
                  <a:pt x="580787" y="923092"/>
                </a:lnTo>
                <a:lnTo>
                  <a:pt x="661987" y="969883"/>
                </a:lnTo>
                <a:lnTo>
                  <a:pt x="661987" y="1063784"/>
                </a:lnTo>
                <a:lnTo>
                  <a:pt x="661987" y="1157367"/>
                </a:lnTo>
                <a:lnTo>
                  <a:pt x="580787" y="1204159"/>
                </a:lnTo>
                <a:lnTo>
                  <a:pt x="499904" y="1250950"/>
                </a:lnTo>
                <a:lnTo>
                  <a:pt x="419020" y="1204159"/>
                </a:lnTo>
                <a:lnTo>
                  <a:pt x="338137" y="1157367"/>
                </a:lnTo>
                <a:lnTo>
                  <a:pt x="338137" y="1063784"/>
                </a:lnTo>
                <a:lnTo>
                  <a:pt x="338137" y="969883"/>
                </a:lnTo>
                <a:lnTo>
                  <a:pt x="419020" y="923092"/>
                </a:lnTo>
                <a:close/>
                <a:moveTo>
                  <a:pt x="161767" y="876300"/>
                </a:moveTo>
                <a:lnTo>
                  <a:pt x="242967" y="923092"/>
                </a:lnTo>
                <a:lnTo>
                  <a:pt x="323850" y="969883"/>
                </a:lnTo>
                <a:lnTo>
                  <a:pt x="323850" y="1063784"/>
                </a:lnTo>
                <a:lnTo>
                  <a:pt x="323850" y="1157367"/>
                </a:lnTo>
                <a:lnTo>
                  <a:pt x="242967" y="1204159"/>
                </a:lnTo>
                <a:lnTo>
                  <a:pt x="161767" y="1250950"/>
                </a:lnTo>
                <a:lnTo>
                  <a:pt x="80566" y="1204159"/>
                </a:lnTo>
                <a:lnTo>
                  <a:pt x="0" y="1157367"/>
                </a:lnTo>
                <a:lnTo>
                  <a:pt x="0" y="1063784"/>
                </a:lnTo>
                <a:lnTo>
                  <a:pt x="0" y="969883"/>
                </a:lnTo>
                <a:lnTo>
                  <a:pt x="80566" y="923092"/>
                </a:lnTo>
                <a:close/>
                <a:moveTo>
                  <a:pt x="1008062" y="584200"/>
                </a:moveTo>
                <a:lnTo>
                  <a:pt x="1088866" y="630991"/>
                </a:lnTo>
                <a:lnTo>
                  <a:pt x="1169987" y="677783"/>
                </a:lnTo>
                <a:lnTo>
                  <a:pt x="1169987" y="771684"/>
                </a:lnTo>
                <a:lnTo>
                  <a:pt x="1169987" y="865267"/>
                </a:lnTo>
                <a:lnTo>
                  <a:pt x="1088866" y="912059"/>
                </a:lnTo>
                <a:lnTo>
                  <a:pt x="1008062" y="958850"/>
                </a:lnTo>
                <a:lnTo>
                  <a:pt x="927258" y="912059"/>
                </a:lnTo>
                <a:lnTo>
                  <a:pt x="846137" y="865267"/>
                </a:lnTo>
                <a:lnTo>
                  <a:pt x="846137" y="771684"/>
                </a:lnTo>
                <a:lnTo>
                  <a:pt x="846137" y="677783"/>
                </a:lnTo>
                <a:lnTo>
                  <a:pt x="927258" y="630991"/>
                </a:lnTo>
                <a:close/>
                <a:moveTo>
                  <a:pt x="669767" y="584200"/>
                </a:moveTo>
                <a:lnTo>
                  <a:pt x="750650" y="630991"/>
                </a:lnTo>
                <a:lnTo>
                  <a:pt x="831850" y="677783"/>
                </a:lnTo>
                <a:lnTo>
                  <a:pt x="831850" y="771684"/>
                </a:lnTo>
                <a:lnTo>
                  <a:pt x="831850" y="865267"/>
                </a:lnTo>
                <a:lnTo>
                  <a:pt x="750650" y="912059"/>
                </a:lnTo>
                <a:lnTo>
                  <a:pt x="669767" y="958850"/>
                </a:lnTo>
                <a:lnTo>
                  <a:pt x="588566" y="912059"/>
                </a:lnTo>
                <a:lnTo>
                  <a:pt x="508000" y="865267"/>
                </a:lnTo>
                <a:lnTo>
                  <a:pt x="508000" y="771684"/>
                </a:lnTo>
                <a:lnTo>
                  <a:pt x="508000" y="677783"/>
                </a:lnTo>
                <a:lnTo>
                  <a:pt x="588566" y="630991"/>
                </a:lnTo>
                <a:close/>
                <a:moveTo>
                  <a:pt x="331946" y="584200"/>
                </a:moveTo>
                <a:lnTo>
                  <a:pt x="412829" y="630991"/>
                </a:lnTo>
                <a:lnTo>
                  <a:pt x="493712" y="677783"/>
                </a:lnTo>
                <a:lnTo>
                  <a:pt x="493712" y="771684"/>
                </a:lnTo>
                <a:lnTo>
                  <a:pt x="493712" y="865267"/>
                </a:lnTo>
                <a:lnTo>
                  <a:pt x="412829" y="912059"/>
                </a:lnTo>
                <a:lnTo>
                  <a:pt x="331946" y="958850"/>
                </a:lnTo>
                <a:lnTo>
                  <a:pt x="250745" y="912059"/>
                </a:lnTo>
                <a:lnTo>
                  <a:pt x="169862" y="865267"/>
                </a:lnTo>
                <a:lnTo>
                  <a:pt x="169862" y="771684"/>
                </a:lnTo>
                <a:lnTo>
                  <a:pt x="169862" y="677783"/>
                </a:lnTo>
                <a:lnTo>
                  <a:pt x="250745" y="630991"/>
                </a:lnTo>
                <a:close/>
                <a:moveTo>
                  <a:pt x="838517" y="292100"/>
                </a:moveTo>
                <a:lnTo>
                  <a:pt x="919004" y="338376"/>
                </a:lnTo>
                <a:lnTo>
                  <a:pt x="1000125" y="385286"/>
                </a:lnTo>
                <a:lnTo>
                  <a:pt x="1000125" y="478790"/>
                </a:lnTo>
                <a:lnTo>
                  <a:pt x="1000125" y="571976"/>
                </a:lnTo>
                <a:lnTo>
                  <a:pt x="919004" y="618570"/>
                </a:lnTo>
                <a:lnTo>
                  <a:pt x="838517" y="665163"/>
                </a:lnTo>
                <a:lnTo>
                  <a:pt x="757396" y="618570"/>
                </a:lnTo>
                <a:lnTo>
                  <a:pt x="676275" y="571976"/>
                </a:lnTo>
                <a:lnTo>
                  <a:pt x="676275" y="478790"/>
                </a:lnTo>
                <a:lnTo>
                  <a:pt x="676275" y="385286"/>
                </a:lnTo>
                <a:lnTo>
                  <a:pt x="757396" y="338376"/>
                </a:lnTo>
                <a:close/>
                <a:moveTo>
                  <a:pt x="499904" y="292100"/>
                </a:moveTo>
                <a:lnTo>
                  <a:pt x="580787" y="338376"/>
                </a:lnTo>
                <a:lnTo>
                  <a:pt x="661987" y="385286"/>
                </a:lnTo>
                <a:lnTo>
                  <a:pt x="661987" y="478790"/>
                </a:lnTo>
                <a:lnTo>
                  <a:pt x="661987" y="571976"/>
                </a:lnTo>
                <a:lnTo>
                  <a:pt x="580787" y="618570"/>
                </a:lnTo>
                <a:lnTo>
                  <a:pt x="499904" y="665163"/>
                </a:lnTo>
                <a:lnTo>
                  <a:pt x="419020" y="618570"/>
                </a:lnTo>
                <a:lnTo>
                  <a:pt x="338137" y="571976"/>
                </a:lnTo>
                <a:lnTo>
                  <a:pt x="338137" y="478790"/>
                </a:lnTo>
                <a:lnTo>
                  <a:pt x="338137" y="385286"/>
                </a:lnTo>
                <a:lnTo>
                  <a:pt x="419020" y="338376"/>
                </a:lnTo>
                <a:close/>
                <a:moveTo>
                  <a:pt x="161767" y="292100"/>
                </a:moveTo>
                <a:lnTo>
                  <a:pt x="242967" y="338376"/>
                </a:lnTo>
                <a:lnTo>
                  <a:pt x="323850" y="385286"/>
                </a:lnTo>
                <a:lnTo>
                  <a:pt x="323850" y="478790"/>
                </a:lnTo>
                <a:lnTo>
                  <a:pt x="323850" y="571976"/>
                </a:lnTo>
                <a:lnTo>
                  <a:pt x="242967" y="618570"/>
                </a:lnTo>
                <a:lnTo>
                  <a:pt x="161767" y="665163"/>
                </a:lnTo>
                <a:lnTo>
                  <a:pt x="80566" y="618570"/>
                </a:lnTo>
                <a:lnTo>
                  <a:pt x="0" y="571976"/>
                </a:lnTo>
                <a:lnTo>
                  <a:pt x="0" y="478790"/>
                </a:lnTo>
                <a:lnTo>
                  <a:pt x="0" y="385286"/>
                </a:lnTo>
                <a:lnTo>
                  <a:pt x="80566" y="338376"/>
                </a:lnTo>
                <a:close/>
                <a:moveTo>
                  <a:pt x="669767" y="0"/>
                </a:moveTo>
                <a:lnTo>
                  <a:pt x="750650" y="46276"/>
                </a:lnTo>
                <a:lnTo>
                  <a:pt x="831850" y="93186"/>
                </a:lnTo>
                <a:lnTo>
                  <a:pt x="831850" y="186690"/>
                </a:lnTo>
                <a:lnTo>
                  <a:pt x="831850" y="279559"/>
                </a:lnTo>
                <a:lnTo>
                  <a:pt x="750650" y="326470"/>
                </a:lnTo>
                <a:lnTo>
                  <a:pt x="669767" y="373063"/>
                </a:lnTo>
                <a:lnTo>
                  <a:pt x="588566" y="326470"/>
                </a:lnTo>
                <a:lnTo>
                  <a:pt x="508000" y="279559"/>
                </a:lnTo>
                <a:lnTo>
                  <a:pt x="508000" y="186690"/>
                </a:lnTo>
                <a:lnTo>
                  <a:pt x="508000" y="93186"/>
                </a:lnTo>
                <a:lnTo>
                  <a:pt x="588566" y="46276"/>
                </a:lnTo>
                <a:close/>
              </a:path>
            </a:pathLst>
          </a:custGeom>
          <a:solidFill>
            <a:srgbClr val="5982DB">
              <a:alpha val="70196"/>
            </a:srgbClr>
          </a:solidFill>
          <a:ln>
            <a:noFill/>
          </a:ln>
        </p:spPr>
      </p:pic>
      <p:pic>
        <p:nvPicPr>
          <p:cNvPr id="36" name="Google Shape;36;p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205642" y="132354"/>
            <a:ext cx="3674056" cy="1524995"/>
          </a:xfrm>
          <a:prstGeom prst="rect">
            <a:avLst/>
          </a:prstGeom>
          <a:noFill/>
          <a:ln>
            <a:noFill/>
          </a:ln>
        </p:spPr>
      </p:pic>
      <p:sp>
        <p:nvSpPr>
          <p:cNvPr id="37" name="Google Shape;37;p1"/>
          <p:cNvSpPr txBox="1"/>
          <p:nvPr/>
        </p:nvSpPr>
        <p:spPr>
          <a:xfrm flipH="1">
            <a:off x="5205640" y="2167565"/>
            <a:ext cx="3822000" cy="178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0" u="none" strike="noStrike" cap="none">
                <a:solidFill>
                  <a:srgbClr val="21B4D1"/>
                </a:solidFill>
                <a:latin typeface="Arial Black"/>
                <a:ea typeface="Arial Black"/>
                <a:cs typeface="Arial Black"/>
                <a:sym typeface="Arial Black"/>
              </a:rPr>
              <a:t>Red Argentina de  Innovaciones Tecnológicas en Prevención</a:t>
            </a:r>
            <a:endParaRPr sz="2400" b="1" i="0" u="none" strike="noStrike" cap="none">
              <a:solidFill>
                <a:srgbClr val="21B4D1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" name="Google Shape;38;p1"/>
          <p:cNvSpPr/>
          <p:nvPr/>
        </p:nvSpPr>
        <p:spPr>
          <a:xfrm>
            <a:off x="5933296" y="3859499"/>
            <a:ext cx="3023153" cy="2539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50" b="0" i="1" u="none" strike="noStrike" cap="none">
                <a:solidFill>
                  <a:srgbClr val="595959"/>
                </a:solidFill>
                <a:latin typeface="Arial Narrow"/>
                <a:ea typeface="Arial Narrow"/>
                <a:cs typeface="Arial Narrow"/>
                <a:sym typeface="Arial Narrow"/>
              </a:rPr>
              <a:t>Dr. Pedro A Mariezcurrena Consultor OISS Conosur</a:t>
            </a:r>
            <a:endParaRPr sz="1150" b="0" i="1" u="none" strike="noStrike" cap="none">
              <a:solidFill>
                <a:srgbClr val="595959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39" name="Google Shape;39;p1"/>
          <p:cNvSpPr/>
          <p:nvPr/>
        </p:nvSpPr>
        <p:spPr>
          <a:xfrm>
            <a:off x="568226" y="434005"/>
            <a:ext cx="1285273" cy="1480585"/>
          </a:xfrm>
          <a:custGeom>
            <a:avLst/>
            <a:gdLst/>
            <a:ahLst/>
            <a:cxnLst/>
            <a:rect l="l" t="t" r="r" b="b"/>
            <a:pathLst>
              <a:path w="2111188" h="2432009" extrusionOk="0">
                <a:moveTo>
                  <a:pt x="1057660" y="0"/>
                </a:moveTo>
                <a:lnTo>
                  <a:pt x="1582358" y="301675"/>
                </a:lnTo>
                <a:lnTo>
                  <a:pt x="2111188" y="607482"/>
                </a:lnTo>
                <a:lnTo>
                  <a:pt x="2111188" y="1217038"/>
                </a:lnTo>
                <a:lnTo>
                  <a:pt x="2111188" y="1824520"/>
                </a:lnTo>
                <a:lnTo>
                  <a:pt x="1582358" y="2128268"/>
                </a:lnTo>
                <a:lnTo>
                  <a:pt x="1057660" y="2432009"/>
                </a:lnTo>
                <a:lnTo>
                  <a:pt x="528830" y="2128268"/>
                </a:lnTo>
                <a:lnTo>
                  <a:pt x="0" y="1824520"/>
                </a:lnTo>
                <a:lnTo>
                  <a:pt x="0" y="1217038"/>
                </a:lnTo>
                <a:lnTo>
                  <a:pt x="0" y="607482"/>
                </a:lnTo>
                <a:lnTo>
                  <a:pt x="528830" y="301675"/>
                </a:lnTo>
                <a:lnTo>
                  <a:pt x="1057660" y="0"/>
                </a:lnTo>
                <a:close/>
              </a:path>
            </a:pathLst>
          </a:custGeom>
          <a:solidFill>
            <a:srgbClr val="45A5ED">
              <a:alpha val="83137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 Narrow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" name="Google Shape;40;p1"/>
          <p:cNvSpPr/>
          <p:nvPr/>
        </p:nvSpPr>
        <p:spPr>
          <a:xfrm>
            <a:off x="3653457" y="1187757"/>
            <a:ext cx="726683" cy="837110"/>
          </a:xfrm>
          <a:custGeom>
            <a:avLst/>
            <a:gdLst/>
            <a:ahLst/>
            <a:cxnLst/>
            <a:rect l="l" t="t" r="r" b="b"/>
            <a:pathLst>
              <a:path w="2111188" h="2432009" extrusionOk="0">
                <a:moveTo>
                  <a:pt x="1057660" y="0"/>
                </a:moveTo>
                <a:lnTo>
                  <a:pt x="1582358" y="301675"/>
                </a:lnTo>
                <a:lnTo>
                  <a:pt x="2111188" y="607482"/>
                </a:lnTo>
                <a:lnTo>
                  <a:pt x="2111188" y="1217038"/>
                </a:lnTo>
                <a:lnTo>
                  <a:pt x="2111188" y="1824520"/>
                </a:lnTo>
                <a:lnTo>
                  <a:pt x="1582358" y="2128268"/>
                </a:lnTo>
                <a:lnTo>
                  <a:pt x="1057660" y="2432009"/>
                </a:lnTo>
                <a:lnTo>
                  <a:pt x="528830" y="2128268"/>
                </a:lnTo>
                <a:lnTo>
                  <a:pt x="0" y="1824520"/>
                </a:lnTo>
                <a:lnTo>
                  <a:pt x="0" y="1217038"/>
                </a:lnTo>
                <a:lnTo>
                  <a:pt x="0" y="607482"/>
                </a:lnTo>
                <a:lnTo>
                  <a:pt x="528830" y="301675"/>
                </a:lnTo>
                <a:lnTo>
                  <a:pt x="1057660" y="0"/>
                </a:lnTo>
                <a:close/>
              </a:path>
            </a:pathLst>
          </a:custGeom>
          <a:solidFill>
            <a:srgbClr val="B0191B">
              <a:alpha val="82745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 Narrow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" name="Google Shape;41;p1"/>
          <p:cNvSpPr/>
          <p:nvPr/>
        </p:nvSpPr>
        <p:spPr>
          <a:xfrm>
            <a:off x="4133540" y="2984064"/>
            <a:ext cx="579544" cy="667613"/>
          </a:xfrm>
          <a:custGeom>
            <a:avLst/>
            <a:gdLst/>
            <a:ahLst/>
            <a:cxnLst/>
            <a:rect l="l" t="t" r="r" b="b"/>
            <a:pathLst>
              <a:path w="2111188" h="2432009" extrusionOk="0">
                <a:moveTo>
                  <a:pt x="1057660" y="0"/>
                </a:moveTo>
                <a:lnTo>
                  <a:pt x="1582358" y="301675"/>
                </a:lnTo>
                <a:lnTo>
                  <a:pt x="2111188" y="607482"/>
                </a:lnTo>
                <a:lnTo>
                  <a:pt x="2111188" y="1217038"/>
                </a:lnTo>
                <a:lnTo>
                  <a:pt x="2111188" y="1824520"/>
                </a:lnTo>
                <a:lnTo>
                  <a:pt x="1582358" y="2128268"/>
                </a:lnTo>
                <a:lnTo>
                  <a:pt x="1057660" y="2432009"/>
                </a:lnTo>
                <a:lnTo>
                  <a:pt x="528830" y="2128268"/>
                </a:lnTo>
                <a:lnTo>
                  <a:pt x="0" y="1824520"/>
                </a:lnTo>
                <a:lnTo>
                  <a:pt x="0" y="1217038"/>
                </a:lnTo>
                <a:lnTo>
                  <a:pt x="0" y="607482"/>
                </a:lnTo>
                <a:lnTo>
                  <a:pt x="528830" y="301675"/>
                </a:lnTo>
                <a:lnTo>
                  <a:pt x="1057660" y="0"/>
                </a:lnTo>
                <a:close/>
              </a:path>
            </a:pathLst>
          </a:custGeom>
          <a:solidFill>
            <a:srgbClr val="45A5ED">
              <a:alpha val="83137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 Narrow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" name="Google Shape;42;p1"/>
          <p:cNvSpPr/>
          <p:nvPr/>
        </p:nvSpPr>
        <p:spPr>
          <a:xfrm>
            <a:off x="201334" y="2956584"/>
            <a:ext cx="865125" cy="996591"/>
          </a:xfrm>
          <a:custGeom>
            <a:avLst/>
            <a:gdLst/>
            <a:ahLst/>
            <a:cxnLst/>
            <a:rect l="l" t="t" r="r" b="b"/>
            <a:pathLst>
              <a:path w="2111188" h="2432009" extrusionOk="0">
                <a:moveTo>
                  <a:pt x="1057660" y="0"/>
                </a:moveTo>
                <a:lnTo>
                  <a:pt x="1582358" y="301675"/>
                </a:lnTo>
                <a:lnTo>
                  <a:pt x="2111188" y="607482"/>
                </a:lnTo>
                <a:lnTo>
                  <a:pt x="2111188" y="1217038"/>
                </a:lnTo>
                <a:lnTo>
                  <a:pt x="2111188" y="1824520"/>
                </a:lnTo>
                <a:lnTo>
                  <a:pt x="1582358" y="2128268"/>
                </a:lnTo>
                <a:lnTo>
                  <a:pt x="1057660" y="2432009"/>
                </a:lnTo>
                <a:lnTo>
                  <a:pt x="528830" y="2128268"/>
                </a:lnTo>
                <a:lnTo>
                  <a:pt x="0" y="1824520"/>
                </a:lnTo>
                <a:lnTo>
                  <a:pt x="0" y="1217038"/>
                </a:lnTo>
                <a:lnTo>
                  <a:pt x="0" y="607482"/>
                </a:lnTo>
                <a:lnTo>
                  <a:pt x="528830" y="301675"/>
                </a:lnTo>
                <a:lnTo>
                  <a:pt x="1057660" y="0"/>
                </a:lnTo>
                <a:close/>
              </a:path>
            </a:pathLst>
          </a:custGeom>
          <a:solidFill>
            <a:srgbClr val="B0191B">
              <a:alpha val="83137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 Narrow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" name="Google Shape;43;p1"/>
          <p:cNvSpPr/>
          <p:nvPr/>
        </p:nvSpPr>
        <p:spPr>
          <a:xfrm>
            <a:off x="2578415" y="3739984"/>
            <a:ext cx="963091" cy="1109444"/>
          </a:xfrm>
          <a:custGeom>
            <a:avLst/>
            <a:gdLst/>
            <a:ahLst/>
            <a:cxnLst/>
            <a:rect l="l" t="t" r="r" b="b"/>
            <a:pathLst>
              <a:path w="2111188" h="2432009" extrusionOk="0">
                <a:moveTo>
                  <a:pt x="1057660" y="0"/>
                </a:moveTo>
                <a:lnTo>
                  <a:pt x="1582358" y="301675"/>
                </a:lnTo>
                <a:lnTo>
                  <a:pt x="2111188" y="607482"/>
                </a:lnTo>
                <a:lnTo>
                  <a:pt x="2111188" y="1217038"/>
                </a:lnTo>
                <a:lnTo>
                  <a:pt x="2111188" y="1824520"/>
                </a:lnTo>
                <a:lnTo>
                  <a:pt x="1582358" y="2128268"/>
                </a:lnTo>
                <a:lnTo>
                  <a:pt x="1057660" y="2432009"/>
                </a:lnTo>
                <a:lnTo>
                  <a:pt x="528830" y="2128268"/>
                </a:lnTo>
                <a:lnTo>
                  <a:pt x="0" y="1824520"/>
                </a:lnTo>
                <a:lnTo>
                  <a:pt x="0" y="1217038"/>
                </a:lnTo>
                <a:lnTo>
                  <a:pt x="0" y="607482"/>
                </a:lnTo>
                <a:lnTo>
                  <a:pt x="528830" y="301675"/>
                </a:lnTo>
                <a:lnTo>
                  <a:pt x="1057660" y="0"/>
                </a:lnTo>
                <a:close/>
              </a:path>
            </a:pathLst>
          </a:custGeom>
          <a:solidFill>
            <a:srgbClr val="45A5ED">
              <a:alpha val="83137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 Narrow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" name="Google Shape;44;p1"/>
          <p:cNvSpPr/>
          <p:nvPr/>
        </p:nvSpPr>
        <p:spPr>
          <a:xfrm>
            <a:off x="3180168" y="546770"/>
            <a:ext cx="408020" cy="470024"/>
          </a:xfrm>
          <a:custGeom>
            <a:avLst/>
            <a:gdLst/>
            <a:ahLst/>
            <a:cxnLst/>
            <a:rect l="l" t="t" r="r" b="b"/>
            <a:pathLst>
              <a:path w="2111188" h="2432009" extrusionOk="0">
                <a:moveTo>
                  <a:pt x="1057660" y="0"/>
                </a:moveTo>
                <a:lnTo>
                  <a:pt x="1582358" y="301675"/>
                </a:lnTo>
                <a:lnTo>
                  <a:pt x="2111188" y="607482"/>
                </a:lnTo>
                <a:lnTo>
                  <a:pt x="2111188" y="1217038"/>
                </a:lnTo>
                <a:lnTo>
                  <a:pt x="2111188" y="1824520"/>
                </a:lnTo>
                <a:lnTo>
                  <a:pt x="1582358" y="2128268"/>
                </a:lnTo>
                <a:lnTo>
                  <a:pt x="1057660" y="2432009"/>
                </a:lnTo>
                <a:lnTo>
                  <a:pt x="528830" y="2128268"/>
                </a:lnTo>
                <a:lnTo>
                  <a:pt x="0" y="1824520"/>
                </a:lnTo>
                <a:lnTo>
                  <a:pt x="0" y="1217038"/>
                </a:lnTo>
                <a:lnTo>
                  <a:pt x="0" y="607482"/>
                </a:lnTo>
                <a:lnTo>
                  <a:pt x="528830" y="301675"/>
                </a:lnTo>
                <a:lnTo>
                  <a:pt x="1057660" y="0"/>
                </a:lnTo>
                <a:close/>
              </a:path>
            </a:pathLst>
          </a:custGeom>
          <a:solidFill>
            <a:srgbClr val="45A5ED">
              <a:alpha val="83137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 Narrow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" name="Google Shape;45;p1"/>
          <p:cNvSpPr/>
          <p:nvPr/>
        </p:nvSpPr>
        <p:spPr>
          <a:xfrm>
            <a:off x="2094529" y="267882"/>
            <a:ext cx="337042" cy="388260"/>
          </a:xfrm>
          <a:custGeom>
            <a:avLst/>
            <a:gdLst/>
            <a:ahLst/>
            <a:cxnLst/>
            <a:rect l="l" t="t" r="r" b="b"/>
            <a:pathLst>
              <a:path w="2111188" h="2432009" extrusionOk="0">
                <a:moveTo>
                  <a:pt x="1057660" y="0"/>
                </a:moveTo>
                <a:lnTo>
                  <a:pt x="1582358" y="301675"/>
                </a:lnTo>
                <a:lnTo>
                  <a:pt x="2111188" y="607482"/>
                </a:lnTo>
                <a:lnTo>
                  <a:pt x="2111188" y="1217038"/>
                </a:lnTo>
                <a:lnTo>
                  <a:pt x="2111188" y="1824520"/>
                </a:lnTo>
                <a:lnTo>
                  <a:pt x="1582358" y="2128268"/>
                </a:lnTo>
                <a:lnTo>
                  <a:pt x="1057660" y="2432009"/>
                </a:lnTo>
                <a:lnTo>
                  <a:pt x="528830" y="2128268"/>
                </a:lnTo>
                <a:lnTo>
                  <a:pt x="0" y="1824520"/>
                </a:lnTo>
                <a:lnTo>
                  <a:pt x="0" y="1217038"/>
                </a:lnTo>
                <a:lnTo>
                  <a:pt x="0" y="607482"/>
                </a:lnTo>
                <a:lnTo>
                  <a:pt x="528830" y="301675"/>
                </a:lnTo>
                <a:lnTo>
                  <a:pt x="1057660" y="0"/>
                </a:lnTo>
                <a:close/>
              </a:path>
            </a:pathLst>
          </a:custGeom>
          <a:solidFill>
            <a:srgbClr val="B0191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 Narrow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" name="Google Shape;46;p1"/>
          <p:cNvSpPr/>
          <p:nvPr/>
        </p:nvSpPr>
        <p:spPr>
          <a:xfrm>
            <a:off x="1636100" y="4480378"/>
            <a:ext cx="284973" cy="328280"/>
          </a:xfrm>
          <a:custGeom>
            <a:avLst/>
            <a:gdLst/>
            <a:ahLst/>
            <a:cxnLst/>
            <a:rect l="l" t="t" r="r" b="b"/>
            <a:pathLst>
              <a:path w="2111188" h="2432009" extrusionOk="0">
                <a:moveTo>
                  <a:pt x="1057660" y="0"/>
                </a:moveTo>
                <a:lnTo>
                  <a:pt x="1582358" y="301675"/>
                </a:lnTo>
                <a:lnTo>
                  <a:pt x="2111188" y="607482"/>
                </a:lnTo>
                <a:lnTo>
                  <a:pt x="2111188" y="1217038"/>
                </a:lnTo>
                <a:lnTo>
                  <a:pt x="2111188" y="1824520"/>
                </a:lnTo>
                <a:lnTo>
                  <a:pt x="1582358" y="2128268"/>
                </a:lnTo>
                <a:lnTo>
                  <a:pt x="1057660" y="2432009"/>
                </a:lnTo>
                <a:lnTo>
                  <a:pt x="528830" y="2128268"/>
                </a:lnTo>
                <a:lnTo>
                  <a:pt x="0" y="1824520"/>
                </a:lnTo>
                <a:lnTo>
                  <a:pt x="0" y="1217038"/>
                </a:lnTo>
                <a:lnTo>
                  <a:pt x="0" y="607482"/>
                </a:lnTo>
                <a:lnTo>
                  <a:pt x="528830" y="301675"/>
                </a:lnTo>
                <a:lnTo>
                  <a:pt x="1057660" y="0"/>
                </a:lnTo>
                <a:close/>
              </a:path>
            </a:pathLst>
          </a:custGeom>
          <a:solidFill>
            <a:srgbClr val="297ABD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 Narrow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" name="Google Shape;47;p1"/>
          <p:cNvSpPr/>
          <p:nvPr/>
        </p:nvSpPr>
        <p:spPr>
          <a:xfrm>
            <a:off x="3722817" y="352898"/>
            <a:ext cx="526483" cy="606488"/>
          </a:xfrm>
          <a:custGeom>
            <a:avLst/>
            <a:gdLst/>
            <a:ahLst/>
            <a:cxnLst/>
            <a:rect l="l" t="t" r="r" b="b"/>
            <a:pathLst>
              <a:path w="2111188" h="2432009" extrusionOk="0">
                <a:moveTo>
                  <a:pt x="1057660" y="0"/>
                </a:moveTo>
                <a:lnTo>
                  <a:pt x="1582358" y="301675"/>
                </a:lnTo>
                <a:lnTo>
                  <a:pt x="2111188" y="607482"/>
                </a:lnTo>
                <a:lnTo>
                  <a:pt x="2111188" y="1217038"/>
                </a:lnTo>
                <a:lnTo>
                  <a:pt x="2111188" y="1824520"/>
                </a:lnTo>
                <a:lnTo>
                  <a:pt x="1582358" y="2128268"/>
                </a:lnTo>
                <a:lnTo>
                  <a:pt x="1057660" y="2432009"/>
                </a:lnTo>
                <a:lnTo>
                  <a:pt x="528830" y="2128268"/>
                </a:lnTo>
                <a:lnTo>
                  <a:pt x="0" y="1824520"/>
                </a:lnTo>
                <a:lnTo>
                  <a:pt x="0" y="1217038"/>
                </a:lnTo>
                <a:lnTo>
                  <a:pt x="0" y="607482"/>
                </a:lnTo>
                <a:lnTo>
                  <a:pt x="528830" y="301675"/>
                </a:lnTo>
                <a:lnTo>
                  <a:pt x="1057660" y="0"/>
                </a:lnTo>
                <a:close/>
              </a:path>
            </a:pathLst>
          </a:custGeom>
          <a:solidFill>
            <a:srgbClr val="00B0F0">
              <a:alpha val="18039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 Narrow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" name="Google Shape;48;p1"/>
          <p:cNvSpPr/>
          <p:nvPr/>
        </p:nvSpPr>
        <p:spPr>
          <a:xfrm>
            <a:off x="3619067" y="3714908"/>
            <a:ext cx="337042" cy="388260"/>
          </a:xfrm>
          <a:custGeom>
            <a:avLst/>
            <a:gdLst/>
            <a:ahLst/>
            <a:cxnLst/>
            <a:rect l="l" t="t" r="r" b="b"/>
            <a:pathLst>
              <a:path w="2111188" h="2432009" extrusionOk="0">
                <a:moveTo>
                  <a:pt x="1057660" y="0"/>
                </a:moveTo>
                <a:lnTo>
                  <a:pt x="1582358" y="301675"/>
                </a:lnTo>
                <a:lnTo>
                  <a:pt x="2111188" y="607482"/>
                </a:lnTo>
                <a:lnTo>
                  <a:pt x="2111188" y="1217038"/>
                </a:lnTo>
                <a:lnTo>
                  <a:pt x="2111188" y="1824520"/>
                </a:lnTo>
                <a:lnTo>
                  <a:pt x="1582358" y="2128268"/>
                </a:lnTo>
                <a:lnTo>
                  <a:pt x="1057660" y="2432009"/>
                </a:lnTo>
                <a:lnTo>
                  <a:pt x="528830" y="2128268"/>
                </a:lnTo>
                <a:lnTo>
                  <a:pt x="0" y="1824520"/>
                </a:lnTo>
                <a:lnTo>
                  <a:pt x="0" y="1217038"/>
                </a:lnTo>
                <a:lnTo>
                  <a:pt x="0" y="607482"/>
                </a:lnTo>
                <a:lnTo>
                  <a:pt x="528830" y="301675"/>
                </a:lnTo>
                <a:lnTo>
                  <a:pt x="1057660" y="0"/>
                </a:lnTo>
                <a:close/>
              </a:path>
            </a:pathLst>
          </a:custGeom>
          <a:solidFill>
            <a:srgbClr val="00B0F0">
              <a:alpha val="18039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 Narrow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" name="Google Shape;49;p1"/>
          <p:cNvSpPr/>
          <p:nvPr/>
        </p:nvSpPr>
        <p:spPr>
          <a:xfrm>
            <a:off x="475604" y="2540632"/>
            <a:ext cx="284973" cy="328280"/>
          </a:xfrm>
          <a:custGeom>
            <a:avLst/>
            <a:gdLst/>
            <a:ahLst/>
            <a:cxnLst/>
            <a:rect l="l" t="t" r="r" b="b"/>
            <a:pathLst>
              <a:path w="2111188" h="2432009" extrusionOk="0">
                <a:moveTo>
                  <a:pt x="1057660" y="0"/>
                </a:moveTo>
                <a:lnTo>
                  <a:pt x="1582358" y="301675"/>
                </a:lnTo>
                <a:lnTo>
                  <a:pt x="2111188" y="607482"/>
                </a:lnTo>
                <a:lnTo>
                  <a:pt x="2111188" y="1217038"/>
                </a:lnTo>
                <a:lnTo>
                  <a:pt x="2111188" y="1824520"/>
                </a:lnTo>
                <a:lnTo>
                  <a:pt x="1582358" y="2128268"/>
                </a:lnTo>
                <a:lnTo>
                  <a:pt x="1057660" y="2432009"/>
                </a:lnTo>
                <a:lnTo>
                  <a:pt x="528830" y="2128268"/>
                </a:lnTo>
                <a:lnTo>
                  <a:pt x="0" y="1824520"/>
                </a:lnTo>
                <a:lnTo>
                  <a:pt x="0" y="1217038"/>
                </a:lnTo>
                <a:lnTo>
                  <a:pt x="0" y="607482"/>
                </a:lnTo>
                <a:lnTo>
                  <a:pt x="528830" y="301675"/>
                </a:lnTo>
                <a:lnTo>
                  <a:pt x="1057660" y="0"/>
                </a:lnTo>
                <a:close/>
              </a:path>
            </a:pathLst>
          </a:custGeom>
          <a:solidFill>
            <a:srgbClr val="00B0F0">
              <a:alpha val="18039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 Narrow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0" name="Google Shape;50;p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583143" y="4626946"/>
            <a:ext cx="3295589" cy="406080"/>
          </a:xfrm>
          <a:prstGeom prst="rect">
            <a:avLst/>
          </a:prstGeom>
          <a:noFill/>
          <a:ln>
            <a:noFill/>
          </a:ln>
        </p:spPr>
      </p:pic>
      <p:pic>
        <p:nvPicPr>
          <p:cNvPr id="51" name="Google Shape;51;p1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752645" y="4382298"/>
            <a:ext cx="1398897" cy="635132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52" name="Google Shape;52;p1"/>
          <p:cNvCxnSpPr/>
          <p:nvPr/>
        </p:nvCxnSpPr>
        <p:spPr>
          <a:xfrm rot="10800000" flipH="1">
            <a:off x="5874825" y="3739975"/>
            <a:ext cx="3224100" cy="13200"/>
          </a:xfrm>
          <a:prstGeom prst="straightConnector1">
            <a:avLst/>
          </a:prstGeom>
          <a:noFill/>
          <a:ln w="9525" cap="flat" cmpd="sng">
            <a:solidFill>
              <a:srgbClr val="B0191B"/>
            </a:solidFill>
            <a:prstDash val="solid"/>
            <a:miter lim="8000"/>
            <a:headEnd type="none" w="sm" len="sm"/>
            <a:tailEnd type="none" w="sm" len="sm"/>
          </a:ln>
        </p:spPr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9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" presetID="2" presetClass="entr" presetSubtype="8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9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2" presetClass="entr" presetSubtype="4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9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9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9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9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9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9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9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9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9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2"/>
          <p:cNvSpPr/>
          <p:nvPr/>
        </p:nvSpPr>
        <p:spPr>
          <a:xfrm>
            <a:off x="-462011" y="2594481"/>
            <a:ext cx="2358491" cy="3125710"/>
          </a:xfrm>
          <a:custGeom>
            <a:avLst/>
            <a:gdLst/>
            <a:ahLst/>
            <a:cxnLst/>
            <a:rect l="l" t="t" r="r" b="b"/>
            <a:pathLst>
              <a:path w="4716981" h="6251420" extrusionOk="0">
                <a:moveTo>
                  <a:pt x="0" y="0"/>
                </a:moveTo>
                <a:lnTo>
                  <a:pt x="4716981" y="0"/>
                </a:lnTo>
                <a:lnTo>
                  <a:pt x="4716981" y="6251421"/>
                </a:lnTo>
                <a:lnTo>
                  <a:pt x="0" y="625142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 amt="2000"/>
            </a:blip>
            <a:stretch>
              <a:fillRect/>
            </a:stretch>
          </a:blipFill>
          <a:ln>
            <a:noFill/>
          </a:ln>
        </p:spPr>
      </p:sp>
      <p:sp>
        <p:nvSpPr>
          <p:cNvPr id="58" name="Google Shape;58;p2"/>
          <p:cNvSpPr/>
          <p:nvPr/>
        </p:nvSpPr>
        <p:spPr>
          <a:xfrm rot="1925852">
            <a:off x="-1165118" y="1328631"/>
            <a:ext cx="4693339" cy="5278807"/>
          </a:xfrm>
          <a:custGeom>
            <a:avLst/>
            <a:gdLst/>
            <a:ahLst/>
            <a:cxnLst/>
            <a:rect l="l" t="t" r="r" b="b"/>
            <a:pathLst>
              <a:path w="9386678" h="10557613" extrusionOk="0">
                <a:moveTo>
                  <a:pt x="0" y="0"/>
                </a:moveTo>
                <a:lnTo>
                  <a:pt x="9386678" y="0"/>
                </a:lnTo>
                <a:lnTo>
                  <a:pt x="9386678" y="10557613"/>
                </a:lnTo>
                <a:lnTo>
                  <a:pt x="0" y="1055761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 amt="25000"/>
            </a:blip>
            <a:stretch>
              <a:fillRect/>
            </a:stretch>
          </a:blipFill>
          <a:ln>
            <a:noFill/>
          </a:ln>
        </p:spPr>
      </p:sp>
      <p:sp>
        <p:nvSpPr>
          <p:cNvPr id="59" name="Google Shape;59;p2"/>
          <p:cNvSpPr/>
          <p:nvPr/>
        </p:nvSpPr>
        <p:spPr>
          <a:xfrm>
            <a:off x="5171664" y="-718930"/>
            <a:ext cx="6429423" cy="2466561"/>
          </a:xfrm>
          <a:custGeom>
            <a:avLst/>
            <a:gdLst/>
            <a:ahLst/>
            <a:cxnLst/>
            <a:rect l="l" t="t" r="r" b="b"/>
            <a:pathLst>
              <a:path w="12858845" h="4933121" extrusionOk="0">
                <a:moveTo>
                  <a:pt x="0" y="0"/>
                </a:moveTo>
                <a:lnTo>
                  <a:pt x="12858845" y="0"/>
                </a:lnTo>
                <a:lnTo>
                  <a:pt x="12858845" y="4933120"/>
                </a:lnTo>
                <a:lnTo>
                  <a:pt x="0" y="493312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 amt="25000"/>
            </a:blip>
            <a:stretch>
              <a:fillRect/>
            </a:stretch>
          </a:blipFill>
          <a:ln>
            <a:noFill/>
          </a:ln>
        </p:spPr>
      </p:sp>
      <p:sp>
        <p:nvSpPr>
          <p:cNvPr id="60" name="Google Shape;60;p2"/>
          <p:cNvSpPr/>
          <p:nvPr/>
        </p:nvSpPr>
        <p:spPr>
          <a:xfrm>
            <a:off x="964400" y="485146"/>
            <a:ext cx="7353600" cy="3768507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" name="Google Shape;61;p2"/>
          <p:cNvSpPr/>
          <p:nvPr/>
        </p:nvSpPr>
        <p:spPr>
          <a:xfrm>
            <a:off x="700058" y="618809"/>
            <a:ext cx="7673400" cy="397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b="0" i="0" u="none" strike="noStrike" cap="none" dirty="0">
                <a:solidFill>
                  <a:schemeClr val="accent1"/>
                </a:solidFill>
                <a:latin typeface="+mn-lt"/>
                <a:ea typeface="Arial Narrow"/>
                <a:cs typeface="Arial Narrow"/>
                <a:sym typeface="Arial Narrow"/>
              </a:rPr>
              <a:t>La RAIP </a:t>
            </a:r>
            <a:r>
              <a:rPr lang="en-US" sz="2400" b="0" i="0" u="none" strike="noStrike" cap="none" dirty="0" err="1">
                <a:solidFill>
                  <a:schemeClr val="accent1"/>
                </a:solidFill>
                <a:latin typeface="+mn-lt"/>
                <a:ea typeface="Arial Narrow"/>
                <a:cs typeface="Arial Narrow"/>
                <a:sym typeface="Arial Narrow"/>
              </a:rPr>
              <a:t>es</a:t>
            </a:r>
            <a:r>
              <a:rPr lang="en-US" sz="2400" b="0" i="0" u="none" strike="noStrike" cap="none" dirty="0">
                <a:solidFill>
                  <a:schemeClr val="accent1"/>
                </a:solidFill>
                <a:latin typeface="+mn-lt"/>
                <a:ea typeface="Arial Narrow"/>
                <a:cs typeface="Arial Narrow"/>
                <a:sym typeface="Arial Narrow"/>
              </a:rPr>
              <a:t> </a:t>
            </a:r>
            <a:r>
              <a:rPr lang="en-US" sz="2400" b="0" i="0" u="none" strike="noStrike" cap="none" dirty="0" err="1">
                <a:solidFill>
                  <a:schemeClr val="accent1"/>
                </a:solidFill>
                <a:latin typeface="+mn-lt"/>
                <a:ea typeface="Arial Narrow"/>
                <a:cs typeface="Arial Narrow"/>
                <a:sym typeface="Arial Narrow"/>
              </a:rPr>
              <a:t>una</a:t>
            </a:r>
            <a:r>
              <a:rPr lang="en-US" sz="2400" b="0" i="0" u="none" strike="noStrike" cap="none" dirty="0">
                <a:solidFill>
                  <a:schemeClr val="accent1"/>
                </a:solidFill>
                <a:latin typeface="+mn-lt"/>
                <a:ea typeface="Arial Narrow"/>
                <a:cs typeface="Arial Narrow"/>
                <a:sym typeface="Arial Narrow"/>
              </a:rPr>
              <a:t> </a:t>
            </a:r>
            <a:r>
              <a:rPr lang="en-US" sz="2400" b="0" i="0" u="none" strike="noStrike" cap="none" dirty="0" err="1">
                <a:solidFill>
                  <a:schemeClr val="accent1"/>
                </a:solidFill>
                <a:latin typeface="+mn-lt"/>
                <a:ea typeface="Arial Narrow"/>
                <a:cs typeface="Arial Narrow"/>
                <a:sym typeface="Arial Narrow"/>
              </a:rPr>
              <a:t>agrupación</a:t>
            </a:r>
            <a:r>
              <a:rPr lang="en-US" sz="2400" b="0" i="0" u="none" strike="noStrike" cap="none" dirty="0">
                <a:solidFill>
                  <a:schemeClr val="accent1"/>
                </a:solidFill>
                <a:latin typeface="+mn-lt"/>
                <a:ea typeface="Arial Narrow"/>
                <a:cs typeface="Arial Narrow"/>
                <a:sym typeface="Arial Narrow"/>
              </a:rPr>
              <a:t> de </a:t>
            </a:r>
            <a:r>
              <a:rPr lang="en-US" sz="2400" b="0" i="0" u="none" strike="noStrike" cap="none" dirty="0" err="1">
                <a:solidFill>
                  <a:schemeClr val="accent1"/>
                </a:solidFill>
                <a:latin typeface="+mn-lt"/>
                <a:ea typeface="Arial Narrow"/>
                <a:cs typeface="Arial Narrow"/>
                <a:sym typeface="Arial Narrow"/>
              </a:rPr>
              <a:t>instituciones</a:t>
            </a:r>
            <a:r>
              <a:rPr lang="en-US" sz="2400" b="0" i="0" u="none" strike="noStrike" cap="none" dirty="0">
                <a:solidFill>
                  <a:schemeClr val="accent1"/>
                </a:solidFill>
                <a:latin typeface="+mn-lt"/>
                <a:ea typeface="Arial Narrow"/>
                <a:cs typeface="Arial Narrow"/>
                <a:sym typeface="Arial Narrow"/>
              </a:rPr>
              <a:t> </a:t>
            </a:r>
            <a:r>
              <a:rPr lang="en-US" sz="2400" b="0" i="0" u="none" strike="noStrike" cap="none" dirty="0" err="1">
                <a:solidFill>
                  <a:schemeClr val="accent1"/>
                </a:solidFill>
                <a:latin typeface="+mn-lt"/>
                <a:ea typeface="Arial Narrow"/>
                <a:cs typeface="Arial Narrow"/>
                <a:sym typeface="Arial Narrow"/>
              </a:rPr>
              <a:t>especializadas</a:t>
            </a:r>
            <a:r>
              <a:rPr lang="en-US" sz="2400" b="0" i="0" u="none" strike="noStrike" cap="none" dirty="0">
                <a:solidFill>
                  <a:schemeClr val="accent1"/>
                </a:solidFill>
                <a:latin typeface="+mn-lt"/>
                <a:ea typeface="Arial Narrow"/>
                <a:cs typeface="Arial Narrow"/>
                <a:sym typeface="Arial Narrow"/>
              </a:rPr>
              <a:t> para el </a:t>
            </a:r>
            <a:r>
              <a:rPr lang="en-US" sz="2400" b="0" i="0" u="none" strike="noStrike" cap="none" dirty="0" err="1">
                <a:solidFill>
                  <a:schemeClr val="accent1"/>
                </a:solidFill>
                <a:latin typeface="+mn-lt"/>
                <a:ea typeface="Arial Narrow"/>
                <a:cs typeface="Arial Narrow"/>
                <a:sym typeface="Arial Narrow"/>
              </a:rPr>
              <a:t>abordaje</a:t>
            </a:r>
            <a:r>
              <a:rPr lang="en-US" sz="2400" b="0" i="0" u="none" strike="noStrike" cap="none" dirty="0">
                <a:solidFill>
                  <a:schemeClr val="accent1"/>
                </a:solidFill>
                <a:latin typeface="+mn-lt"/>
                <a:ea typeface="Arial Narrow"/>
                <a:cs typeface="Arial Narrow"/>
                <a:sym typeface="Arial Narrow"/>
              </a:rPr>
              <a:t> </a:t>
            </a:r>
            <a:r>
              <a:rPr lang="en-US" sz="2400" b="0" i="0" u="none" strike="noStrike" cap="none" dirty="0" err="1">
                <a:solidFill>
                  <a:schemeClr val="accent1"/>
                </a:solidFill>
                <a:latin typeface="+mn-lt"/>
                <a:ea typeface="Arial Narrow"/>
                <a:cs typeface="Arial Narrow"/>
                <a:sym typeface="Arial Narrow"/>
              </a:rPr>
              <a:t>transdisciplinar</a:t>
            </a:r>
            <a:endParaRPr sz="1200" dirty="0">
              <a:latin typeface="+mn-lt"/>
            </a:endParaRPr>
          </a:p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0" i="0" u="none" strike="noStrike" cap="none" dirty="0">
                <a:solidFill>
                  <a:schemeClr val="accent1"/>
                </a:solidFill>
                <a:latin typeface="+mn-lt"/>
                <a:ea typeface="Arial Narrow"/>
                <a:cs typeface="Arial Narrow"/>
                <a:sym typeface="Arial Narrow"/>
              </a:rPr>
              <a:t> de </a:t>
            </a:r>
            <a:r>
              <a:rPr lang="en-US" sz="2400" b="0" i="0" u="none" strike="noStrike" cap="none" dirty="0" err="1">
                <a:solidFill>
                  <a:schemeClr val="accent1"/>
                </a:solidFill>
                <a:latin typeface="+mn-lt"/>
                <a:ea typeface="Arial Narrow"/>
                <a:cs typeface="Arial Narrow"/>
                <a:sym typeface="Arial Narrow"/>
              </a:rPr>
              <a:t>temáticas</a:t>
            </a:r>
            <a:r>
              <a:rPr lang="en-US" sz="2400" b="0" i="0" u="none" strike="noStrike" cap="none" dirty="0">
                <a:solidFill>
                  <a:schemeClr val="accent1"/>
                </a:solidFill>
                <a:latin typeface="+mn-lt"/>
                <a:ea typeface="Arial Narrow"/>
                <a:cs typeface="Arial Narrow"/>
                <a:sym typeface="Arial Narrow"/>
              </a:rPr>
              <a:t> de </a:t>
            </a:r>
            <a:r>
              <a:rPr lang="en-US" sz="2400" b="0" i="0" u="none" strike="noStrike" cap="none" dirty="0" err="1">
                <a:solidFill>
                  <a:schemeClr val="accent1"/>
                </a:solidFill>
                <a:latin typeface="+mn-lt"/>
                <a:ea typeface="Arial Narrow"/>
                <a:cs typeface="Arial Narrow"/>
                <a:sym typeface="Arial Narrow"/>
              </a:rPr>
              <a:t>actualidad</a:t>
            </a:r>
            <a:r>
              <a:rPr lang="en-US" sz="2400" b="0" i="0" u="none" strike="noStrike" cap="none" dirty="0">
                <a:solidFill>
                  <a:schemeClr val="accent1"/>
                </a:solidFill>
                <a:latin typeface="+mn-lt"/>
                <a:ea typeface="Arial Narrow"/>
                <a:cs typeface="Arial Narrow"/>
                <a:sym typeface="Arial Narrow"/>
              </a:rPr>
              <a:t> </a:t>
            </a:r>
            <a:r>
              <a:rPr lang="en-US" sz="2400" b="0" i="0" u="none" strike="noStrike" cap="none" dirty="0" err="1">
                <a:solidFill>
                  <a:schemeClr val="accent1"/>
                </a:solidFill>
                <a:latin typeface="+mn-lt"/>
                <a:ea typeface="Arial Narrow"/>
                <a:cs typeface="Arial Narrow"/>
                <a:sym typeface="Arial Narrow"/>
              </a:rPr>
              <a:t>en</a:t>
            </a:r>
            <a:r>
              <a:rPr lang="en-US" sz="2400" b="0" i="0" u="none" strike="noStrike" cap="none" dirty="0">
                <a:solidFill>
                  <a:schemeClr val="accent1"/>
                </a:solidFill>
                <a:latin typeface="+mn-lt"/>
                <a:ea typeface="Arial Narrow"/>
                <a:cs typeface="Arial Narrow"/>
                <a:sym typeface="Arial Narrow"/>
              </a:rPr>
              <a:t> </a:t>
            </a:r>
            <a:r>
              <a:rPr lang="en-US" sz="2400" b="0" i="0" u="none" strike="noStrike" cap="none" dirty="0" err="1">
                <a:solidFill>
                  <a:schemeClr val="accent1"/>
                </a:solidFill>
                <a:latin typeface="+mn-lt"/>
                <a:ea typeface="Arial Narrow"/>
                <a:cs typeface="Arial Narrow"/>
                <a:sym typeface="Arial Narrow"/>
              </a:rPr>
              <a:t>materia</a:t>
            </a:r>
            <a:endParaRPr sz="1200" dirty="0">
              <a:latin typeface="+mn-lt"/>
            </a:endParaRPr>
          </a:p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0" i="0" u="none" strike="noStrike" cap="none" dirty="0">
                <a:solidFill>
                  <a:schemeClr val="accent1"/>
                </a:solidFill>
                <a:latin typeface="+mn-lt"/>
                <a:ea typeface="Arial Narrow"/>
                <a:cs typeface="Arial Narrow"/>
                <a:sym typeface="Arial Narrow"/>
              </a:rPr>
              <a:t> de </a:t>
            </a:r>
            <a:r>
              <a:rPr lang="en-US" sz="2400" b="0" i="0" u="none" strike="noStrike" cap="none" dirty="0" err="1">
                <a:solidFill>
                  <a:schemeClr val="accent1"/>
                </a:solidFill>
                <a:latin typeface="+mn-lt"/>
                <a:ea typeface="Arial Narrow"/>
                <a:cs typeface="Arial Narrow"/>
                <a:sym typeface="Arial Narrow"/>
              </a:rPr>
              <a:t>prevención</a:t>
            </a:r>
            <a:r>
              <a:rPr lang="en-US" sz="2400" b="0" i="0" u="none" strike="noStrike" cap="none" dirty="0">
                <a:solidFill>
                  <a:schemeClr val="accent1"/>
                </a:solidFill>
                <a:latin typeface="+mn-lt"/>
                <a:ea typeface="Arial Narrow"/>
                <a:cs typeface="Arial Narrow"/>
                <a:sym typeface="Arial Narrow"/>
              </a:rPr>
              <a:t> de </a:t>
            </a:r>
            <a:r>
              <a:rPr lang="en-US" sz="2400" b="0" i="0" u="none" strike="noStrike" cap="none" dirty="0" err="1">
                <a:solidFill>
                  <a:schemeClr val="accent1"/>
                </a:solidFill>
                <a:latin typeface="+mn-lt"/>
                <a:ea typeface="Arial Narrow"/>
                <a:cs typeface="Arial Narrow"/>
                <a:sym typeface="Arial Narrow"/>
              </a:rPr>
              <a:t>contingencias</a:t>
            </a:r>
            <a:r>
              <a:rPr lang="en-US" sz="2400" b="0" i="0" u="none" strike="noStrike" cap="none" dirty="0">
                <a:solidFill>
                  <a:schemeClr val="accent1"/>
                </a:solidFill>
                <a:latin typeface="+mn-lt"/>
                <a:ea typeface="Arial Narrow"/>
                <a:cs typeface="Arial Narrow"/>
                <a:sym typeface="Arial Narrow"/>
              </a:rPr>
              <a:t> de </a:t>
            </a:r>
            <a:r>
              <a:rPr lang="en-US" sz="2400" b="0" i="0" u="none" strike="noStrike" cap="none" dirty="0" err="1">
                <a:solidFill>
                  <a:schemeClr val="accent1"/>
                </a:solidFill>
                <a:latin typeface="+mn-lt"/>
                <a:ea typeface="Arial Narrow"/>
                <a:cs typeface="Arial Narrow"/>
                <a:sym typeface="Arial Narrow"/>
              </a:rPr>
              <a:t>origen</a:t>
            </a:r>
            <a:r>
              <a:rPr lang="en-US" sz="2400" b="0" i="0" u="none" strike="noStrike" cap="none" dirty="0">
                <a:solidFill>
                  <a:schemeClr val="accent1"/>
                </a:solidFill>
                <a:latin typeface="+mn-lt"/>
                <a:ea typeface="Arial Narrow"/>
                <a:cs typeface="Arial Narrow"/>
                <a:sym typeface="Arial Narrow"/>
              </a:rPr>
              <a:t> </a:t>
            </a:r>
            <a:r>
              <a:rPr lang="en-US" sz="2400" b="0" i="0" u="none" strike="noStrike" cap="none" dirty="0" err="1">
                <a:solidFill>
                  <a:schemeClr val="accent1"/>
                </a:solidFill>
                <a:latin typeface="+mn-lt"/>
                <a:ea typeface="Arial Narrow"/>
                <a:cs typeface="Arial Narrow"/>
                <a:sym typeface="Arial Narrow"/>
              </a:rPr>
              <a:t>laboral</a:t>
            </a:r>
            <a:r>
              <a:rPr lang="en-US" sz="2400" b="0" i="0" u="none" strike="noStrike" cap="none" dirty="0">
                <a:solidFill>
                  <a:schemeClr val="accent1"/>
                </a:solidFill>
                <a:latin typeface="+mn-lt"/>
                <a:ea typeface="Arial Narrow"/>
                <a:cs typeface="Arial Narrow"/>
                <a:sym typeface="Arial Narrow"/>
              </a:rPr>
              <a:t>,</a:t>
            </a:r>
            <a:endParaRPr sz="1200" dirty="0">
              <a:latin typeface="+mn-lt"/>
            </a:endParaRPr>
          </a:p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0" i="0" u="none" strike="noStrike" cap="none" dirty="0">
                <a:solidFill>
                  <a:schemeClr val="accent1"/>
                </a:solidFill>
                <a:latin typeface="+mn-lt"/>
                <a:ea typeface="Arial Narrow"/>
                <a:cs typeface="Arial Narrow"/>
                <a:sym typeface="Arial Narrow"/>
              </a:rPr>
              <a:t> </a:t>
            </a:r>
            <a:r>
              <a:rPr lang="en-US" sz="2400" b="0" i="0" u="none" strike="noStrike" cap="none" dirty="0" err="1">
                <a:solidFill>
                  <a:schemeClr val="accent1"/>
                </a:solidFill>
                <a:latin typeface="+mn-lt"/>
                <a:ea typeface="Arial Narrow"/>
                <a:cs typeface="Arial Narrow"/>
                <a:sym typeface="Arial Narrow"/>
              </a:rPr>
              <a:t>en</a:t>
            </a:r>
            <a:r>
              <a:rPr lang="en-US" sz="2400" b="0" i="0" u="none" strike="noStrike" cap="none" dirty="0">
                <a:solidFill>
                  <a:schemeClr val="accent1"/>
                </a:solidFill>
                <a:latin typeface="+mn-lt"/>
                <a:ea typeface="Arial Narrow"/>
                <a:cs typeface="Arial Narrow"/>
                <a:sym typeface="Arial Narrow"/>
              </a:rPr>
              <a:t> el </a:t>
            </a:r>
            <a:r>
              <a:rPr lang="en-US" sz="2400" b="0" i="0" u="none" strike="noStrike" cap="none" dirty="0" err="1">
                <a:solidFill>
                  <a:schemeClr val="accent1"/>
                </a:solidFill>
                <a:latin typeface="+mn-lt"/>
                <a:ea typeface="Arial Narrow"/>
                <a:cs typeface="Arial Narrow"/>
                <a:sym typeface="Arial Narrow"/>
              </a:rPr>
              <a:t>marco</a:t>
            </a:r>
            <a:r>
              <a:rPr lang="en-US" sz="2400" b="0" i="0" u="none" strike="noStrike" cap="none" dirty="0">
                <a:solidFill>
                  <a:schemeClr val="accent1"/>
                </a:solidFill>
                <a:latin typeface="+mn-lt"/>
                <a:ea typeface="Arial Narrow"/>
                <a:cs typeface="Arial Narrow"/>
                <a:sym typeface="Arial Narrow"/>
              </a:rPr>
              <a:t> de las </a:t>
            </a:r>
            <a:r>
              <a:rPr lang="en-US" sz="2400" b="0" i="0" u="none" strike="noStrike" cap="none" dirty="0" err="1">
                <a:solidFill>
                  <a:schemeClr val="accent1"/>
                </a:solidFill>
                <a:latin typeface="+mn-lt"/>
                <a:ea typeface="Arial Narrow"/>
                <a:cs typeface="Arial Narrow"/>
                <a:sym typeface="Arial Narrow"/>
              </a:rPr>
              <a:t>Leyes</a:t>
            </a:r>
            <a:r>
              <a:rPr lang="en-US" sz="2400" b="0" i="0" u="none" strike="noStrike" cap="none" dirty="0">
                <a:solidFill>
                  <a:schemeClr val="accent1"/>
                </a:solidFill>
                <a:latin typeface="+mn-lt"/>
                <a:ea typeface="Arial Narrow"/>
                <a:cs typeface="Arial Narrow"/>
                <a:sym typeface="Arial Narrow"/>
              </a:rPr>
              <a:t> N° 19.587 y N° 24.557, </a:t>
            </a:r>
            <a:r>
              <a:rPr lang="en-US" sz="2400" b="0" i="0" u="none" strike="noStrike" cap="none" dirty="0" err="1">
                <a:solidFill>
                  <a:schemeClr val="accent1"/>
                </a:solidFill>
                <a:latin typeface="+mn-lt"/>
                <a:ea typeface="Arial Narrow"/>
                <a:cs typeface="Arial Narrow"/>
                <a:sym typeface="Arial Narrow"/>
              </a:rPr>
              <a:t>normas</a:t>
            </a:r>
            <a:r>
              <a:rPr lang="en-US" sz="2400" b="0" i="0" u="none" strike="noStrike" cap="none" dirty="0">
                <a:solidFill>
                  <a:schemeClr val="accent1"/>
                </a:solidFill>
                <a:latin typeface="+mn-lt"/>
                <a:ea typeface="Arial Narrow"/>
                <a:cs typeface="Arial Narrow"/>
                <a:sym typeface="Arial Narrow"/>
              </a:rPr>
              <a:t> </a:t>
            </a:r>
            <a:r>
              <a:rPr lang="en-US" sz="2400" b="0" i="0" u="none" strike="noStrike" cap="none" dirty="0" err="1">
                <a:solidFill>
                  <a:schemeClr val="accent1"/>
                </a:solidFill>
                <a:latin typeface="+mn-lt"/>
                <a:ea typeface="Arial Narrow"/>
                <a:cs typeface="Arial Narrow"/>
                <a:sym typeface="Arial Narrow"/>
              </a:rPr>
              <a:t>complementarias</a:t>
            </a:r>
            <a:r>
              <a:rPr lang="en-US" sz="2400" b="0" i="0" u="none" strike="noStrike" cap="none" dirty="0">
                <a:solidFill>
                  <a:schemeClr val="accent1"/>
                </a:solidFill>
                <a:latin typeface="+mn-lt"/>
                <a:ea typeface="Arial Narrow"/>
                <a:cs typeface="Arial Narrow"/>
                <a:sym typeface="Arial Narrow"/>
              </a:rPr>
              <a:t> y </a:t>
            </a:r>
            <a:r>
              <a:rPr lang="en-US" sz="2400" b="0" i="0" u="none" strike="noStrike" cap="none" dirty="0" err="1">
                <a:solidFill>
                  <a:schemeClr val="accent1"/>
                </a:solidFill>
                <a:latin typeface="+mn-lt"/>
                <a:ea typeface="Arial Narrow"/>
                <a:cs typeface="Arial Narrow"/>
                <a:sym typeface="Arial Narrow"/>
              </a:rPr>
              <a:t>reglamentarias</a:t>
            </a:r>
            <a:r>
              <a:rPr lang="en-US" sz="2400" b="0" i="0" u="none" strike="noStrike" cap="none" dirty="0">
                <a:solidFill>
                  <a:schemeClr val="accent1"/>
                </a:solidFill>
                <a:latin typeface="+mn-lt"/>
                <a:ea typeface="Arial Narrow"/>
                <a:cs typeface="Arial Narrow"/>
                <a:sym typeface="Arial Narrow"/>
              </a:rPr>
              <a:t>.</a:t>
            </a:r>
            <a:endParaRPr sz="2400" b="0" i="0" u="none" strike="noStrike" cap="none" dirty="0">
              <a:solidFill>
                <a:schemeClr val="accent1"/>
              </a:solidFill>
              <a:latin typeface="+mn-lt"/>
              <a:ea typeface="Arial Narrow"/>
              <a:cs typeface="Arial Narrow"/>
              <a:sym typeface="Arial Narrow"/>
            </a:endParaRPr>
          </a:p>
        </p:txBody>
      </p:sp>
    </p:spTree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3"/>
          <p:cNvSpPr/>
          <p:nvPr/>
        </p:nvSpPr>
        <p:spPr>
          <a:xfrm>
            <a:off x="-462011" y="2594481"/>
            <a:ext cx="2358491" cy="3125710"/>
          </a:xfrm>
          <a:custGeom>
            <a:avLst/>
            <a:gdLst/>
            <a:ahLst/>
            <a:cxnLst/>
            <a:rect l="l" t="t" r="r" b="b"/>
            <a:pathLst>
              <a:path w="4716981" h="6251420" extrusionOk="0">
                <a:moveTo>
                  <a:pt x="0" y="0"/>
                </a:moveTo>
                <a:lnTo>
                  <a:pt x="4716981" y="0"/>
                </a:lnTo>
                <a:lnTo>
                  <a:pt x="4716981" y="6251421"/>
                </a:lnTo>
                <a:lnTo>
                  <a:pt x="0" y="625142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 amt="2000"/>
            </a:blip>
            <a:stretch>
              <a:fillRect/>
            </a:stretch>
          </a:blipFill>
          <a:ln>
            <a:noFill/>
          </a:ln>
        </p:spPr>
      </p:sp>
      <p:sp>
        <p:nvSpPr>
          <p:cNvPr id="67" name="Google Shape;67;p3"/>
          <p:cNvSpPr/>
          <p:nvPr/>
        </p:nvSpPr>
        <p:spPr>
          <a:xfrm rot="1925852">
            <a:off x="-1165118" y="1328631"/>
            <a:ext cx="4693339" cy="5278807"/>
          </a:xfrm>
          <a:custGeom>
            <a:avLst/>
            <a:gdLst/>
            <a:ahLst/>
            <a:cxnLst/>
            <a:rect l="l" t="t" r="r" b="b"/>
            <a:pathLst>
              <a:path w="9386678" h="10557613" extrusionOk="0">
                <a:moveTo>
                  <a:pt x="0" y="0"/>
                </a:moveTo>
                <a:lnTo>
                  <a:pt x="9386678" y="0"/>
                </a:lnTo>
                <a:lnTo>
                  <a:pt x="9386678" y="10557613"/>
                </a:lnTo>
                <a:lnTo>
                  <a:pt x="0" y="1055761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 amt="25000"/>
            </a:blip>
            <a:stretch>
              <a:fillRect/>
            </a:stretch>
          </a:blipFill>
          <a:ln>
            <a:noFill/>
          </a:ln>
        </p:spPr>
      </p:sp>
      <p:sp>
        <p:nvSpPr>
          <p:cNvPr id="68" name="Google Shape;68;p3"/>
          <p:cNvSpPr/>
          <p:nvPr/>
        </p:nvSpPr>
        <p:spPr>
          <a:xfrm>
            <a:off x="5171664" y="-718930"/>
            <a:ext cx="6429423" cy="2466561"/>
          </a:xfrm>
          <a:custGeom>
            <a:avLst/>
            <a:gdLst/>
            <a:ahLst/>
            <a:cxnLst/>
            <a:rect l="l" t="t" r="r" b="b"/>
            <a:pathLst>
              <a:path w="12858845" h="4933121" extrusionOk="0">
                <a:moveTo>
                  <a:pt x="0" y="0"/>
                </a:moveTo>
                <a:lnTo>
                  <a:pt x="12858845" y="0"/>
                </a:lnTo>
                <a:lnTo>
                  <a:pt x="12858845" y="4933120"/>
                </a:lnTo>
                <a:lnTo>
                  <a:pt x="0" y="493312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 amt="25000"/>
            </a:blip>
            <a:stretch>
              <a:fillRect/>
            </a:stretch>
          </a:blipFill>
          <a:ln>
            <a:noFill/>
          </a:ln>
        </p:spPr>
      </p:sp>
      <p:sp>
        <p:nvSpPr>
          <p:cNvPr id="69" name="Google Shape;69;p3"/>
          <p:cNvSpPr/>
          <p:nvPr/>
        </p:nvSpPr>
        <p:spPr>
          <a:xfrm>
            <a:off x="433493" y="374463"/>
            <a:ext cx="8344335" cy="32546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 i="0" strike="noStrike" cap="none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Questrial" panose="020B0604020202020204" charset="0"/>
                <a:ea typeface="Questrial"/>
                <a:cs typeface="Questrial"/>
                <a:sym typeface="Questrial"/>
              </a:rPr>
              <a:t> </a:t>
            </a:r>
            <a:r>
              <a:rPr lang="en-US" sz="2800" b="1" i="0" strike="noStrike" cap="none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Questrial" panose="020B0604020202020204" charset="0"/>
                <a:ea typeface="Questrial"/>
                <a:cs typeface="Questrial"/>
                <a:sym typeface="Questrial"/>
              </a:rPr>
              <a:t>La Red </a:t>
            </a:r>
            <a:r>
              <a:rPr lang="en-US" sz="2800" b="1" i="0" strike="noStrike" cap="none" dirty="0" err="1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Questrial" panose="020B0604020202020204" charset="0"/>
                <a:ea typeface="Questrial"/>
                <a:cs typeface="Questrial"/>
                <a:sym typeface="Questrial"/>
              </a:rPr>
              <a:t>tiene</a:t>
            </a:r>
            <a:r>
              <a:rPr lang="en-US" sz="2800" b="1" i="0" strike="noStrike" cap="none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Questrial" panose="020B0604020202020204" charset="0"/>
                <a:ea typeface="Questrial"/>
                <a:cs typeface="Questrial"/>
                <a:sym typeface="Questrial"/>
              </a:rPr>
              <a:t> </a:t>
            </a:r>
            <a:r>
              <a:rPr lang="en-US" sz="2800" b="1" i="0" strike="noStrike" cap="none" dirty="0" err="1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Questrial" panose="020B0604020202020204" charset="0"/>
                <a:ea typeface="Questrial"/>
                <a:cs typeface="Questrial"/>
                <a:sym typeface="Questrial"/>
              </a:rPr>
              <a:t>por</a:t>
            </a:r>
            <a:r>
              <a:rPr lang="en-US" sz="2800" b="1" i="0" strike="noStrike" cap="none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Questrial" panose="020B0604020202020204" charset="0"/>
                <a:ea typeface="Questrial"/>
                <a:cs typeface="Questrial"/>
                <a:sym typeface="Questrial"/>
              </a:rPr>
              <a:t> </a:t>
            </a:r>
            <a:r>
              <a:rPr lang="en-US" sz="2800" b="1" i="0" strike="noStrike" cap="none" dirty="0" err="1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Questrial" panose="020B0604020202020204" charset="0"/>
                <a:ea typeface="Questrial"/>
                <a:cs typeface="Questrial"/>
                <a:sym typeface="Questrial"/>
              </a:rPr>
              <a:t>objeto</a:t>
            </a:r>
            <a:r>
              <a:rPr lang="en-US" sz="2800" b="1" i="0" strike="noStrike" cap="none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Questrial" panose="020B0604020202020204" charset="0"/>
                <a:ea typeface="Questrial"/>
                <a:cs typeface="Questrial"/>
                <a:sym typeface="Questrial"/>
              </a:rPr>
              <a:t> primordial:</a:t>
            </a:r>
            <a:endParaRPr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Questrial" panose="020B0604020202020204" charset="0"/>
            </a:endParaRPr>
          </a:p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 dirty="0">
              <a:solidFill>
                <a:schemeClr val="accent1"/>
              </a:solidFill>
              <a:latin typeface="+mn-lt"/>
              <a:ea typeface="Arial Narrow"/>
              <a:cs typeface="Arial Narrow"/>
              <a:sym typeface="Arial Narrow"/>
            </a:endParaRPr>
          </a:p>
          <a:p>
            <a:pPr marL="457200" marR="0" lvl="0" indent="-40640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Wingdings" panose="05000000000000000000" pitchFamily="2" charset="2"/>
              <a:buChar char="Ø"/>
            </a:pPr>
            <a:r>
              <a:rPr lang="en-US" sz="2400" b="1" i="0" u="none" strike="noStrike" cap="none" dirty="0" err="1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Arial Narrow"/>
                <a:cs typeface="Arial Narrow"/>
                <a:sym typeface="Arial Narrow"/>
              </a:rPr>
              <a:t>Potenciar</a:t>
            </a:r>
            <a:r>
              <a:rPr lang="en-US" sz="2400" b="0" i="0" u="none" strike="noStrike" cap="none" dirty="0" smtClean="0">
                <a:solidFill>
                  <a:schemeClr val="accent1"/>
                </a:solidFill>
                <a:latin typeface="+mn-lt"/>
                <a:ea typeface="Arial Narrow"/>
                <a:cs typeface="Arial Narrow"/>
                <a:sym typeface="Arial Narrow"/>
              </a:rPr>
              <a:t> </a:t>
            </a:r>
            <a:r>
              <a:rPr lang="en-US" sz="2400" b="0" i="0" u="none" strike="noStrike" cap="none" dirty="0">
                <a:solidFill>
                  <a:schemeClr val="accent1"/>
                </a:solidFill>
                <a:latin typeface="+mn-lt"/>
                <a:ea typeface="Arial Narrow"/>
                <a:cs typeface="Arial Narrow"/>
                <a:sym typeface="Arial Narrow"/>
              </a:rPr>
              <a:t>la </a:t>
            </a:r>
            <a:r>
              <a:rPr lang="en-US" sz="2400" b="0" i="0" u="none" strike="noStrike" cap="none" dirty="0" err="1">
                <a:solidFill>
                  <a:schemeClr val="accent1"/>
                </a:solidFill>
                <a:latin typeface="+mn-lt"/>
                <a:ea typeface="Arial Narrow"/>
                <a:cs typeface="Arial Narrow"/>
                <a:sym typeface="Arial Narrow"/>
              </a:rPr>
              <a:t>puesta</a:t>
            </a:r>
            <a:r>
              <a:rPr lang="en-US" sz="2400" b="0" i="0" u="none" strike="noStrike" cap="none" dirty="0">
                <a:solidFill>
                  <a:schemeClr val="accent1"/>
                </a:solidFill>
                <a:latin typeface="+mn-lt"/>
                <a:ea typeface="Arial Narrow"/>
                <a:cs typeface="Arial Narrow"/>
                <a:sym typeface="Arial Narrow"/>
              </a:rPr>
              <a:t> </a:t>
            </a:r>
            <a:r>
              <a:rPr lang="en-US" sz="2400" b="0" i="0" u="none" strike="noStrike" cap="none" dirty="0" err="1">
                <a:solidFill>
                  <a:schemeClr val="accent1"/>
                </a:solidFill>
                <a:latin typeface="+mn-lt"/>
                <a:ea typeface="Arial Narrow"/>
                <a:cs typeface="Arial Narrow"/>
                <a:sym typeface="Arial Narrow"/>
              </a:rPr>
              <a:t>en</a:t>
            </a:r>
            <a:r>
              <a:rPr lang="en-US" sz="2400" b="0" i="0" u="none" strike="noStrike" cap="none" dirty="0">
                <a:solidFill>
                  <a:schemeClr val="accent1"/>
                </a:solidFill>
                <a:latin typeface="+mn-lt"/>
                <a:ea typeface="Arial Narrow"/>
                <a:cs typeface="Arial Narrow"/>
                <a:sym typeface="Arial Narrow"/>
              </a:rPr>
              <a:t> </a:t>
            </a:r>
            <a:r>
              <a:rPr lang="en-US" sz="2400" b="0" i="0" u="none" strike="noStrike" cap="none" dirty="0" err="1">
                <a:solidFill>
                  <a:schemeClr val="accent1"/>
                </a:solidFill>
                <a:latin typeface="+mn-lt"/>
                <a:ea typeface="Arial Narrow"/>
                <a:cs typeface="Arial Narrow"/>
                <a:sym typeface="Arial Narrow"/>
              </a:rPr>
              <a:t>común</a:t>
            </a:r>
            <a:r>
              <a:rPr lang="en-US" sz="2400" b="0" i="0" u="none" strike="noStrike" cap="none" dirty="0">
                <a:solidFill>
                  <a:schemeClr val="accent1"/>
                </a:solidFill>
                <a:latin typeface="+mn-lt"/>
                <a:ea typeface="Arial Narrow"/>
                <a:cs typeface="Arial Narrow"/>
                <a:sym typeface="Arial Narrow"/>
              </a:rPr>
              <a:t> de ideas </a:t>
            </a:r>
            <a:r>
              <a:rPr lang="en-US" sz="2400" b="0" i="0" u="none" strike="noStrike" cap="none" dirty="0" err="1">
                <a:solidFill>
                  <a:schemeClr val="accent1"/>
                </a:solidFill>
                <a:latin typeface="+mn-lt"/>
                <a:ea typeface="Arial Narrow"/>
                <a:cs typeface="Arial Narrow"/>
                <a:sym typeface="Arial Narrow"/>
              </a:rPr>
              <a:t>innovadoras</a:t>
            </a:r>
            <a:r>
              <a:rPr lang="en-US" sz="2400" b="0" i="0" u="none" strike="noStrike" cap="none" dirty="0">
                <a:solidFill>
                  <a:schemeClr val="accent1"/>
                </a:solidFill>
                <a:latin typeface="+mn-lt"/>
                <a:ea typeface="Arial Narrow"/>
                <a:cs typeface="Arial Narrow"/>
                <a:sym typeface="Arial Narrow"/>
              </a:rPr>
              <a:t>.  </a:t>
            </a:r>
            <a:endParaRPr sz="1200" dirty="0">
              <a:latin typeface="+mn-lt"/>
            </a:endParaRPr>
          </a:p>
          <a:p>
            <a:pPr marL="457200" marR="0" lvl="0" indent="-38100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Wingdings" panose="05000000000000000000" pitchFamily="2" charset="2"/>
              <a:buChar char="Ø"/>
            </a:pPr>
            <a:endParaRPr sz="100" b="0" i="0" u="none" strike="noStrike" cap="none" dirty="0">
              <a:solidFill>
                <a:schemeClr val="accent1"/>
              </a:solidFill>
              <a:latin typeface="+mn-lt"/>
              <a:ea typeface="Arial Narrow"/>
              <a:cs typeface="Arial Narrow"/>
              <a:sym typeface="Arial Narrow"/>
            </a:endParaRPr>
          </a:p>
          <a:p>
            <a:pPr marL="457200" marR="0" lvl="0" indent="-46355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Wingdings" panose="05000000000000000000" pitchFamily="2" charset="2"/>
              <a:buChar char="Ø"/>
            </a:pPr>
            <a:r>
              <a:rPr lang="en-US" sz="2400" b="1" i="0" u="none" strike="noStrike" cap="none" dirty="0" err="1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Arial Narrow"/>
                <a:cs typeface="Arial Narrow"/>
                <a:sym typeface="Arial Narrow"/>
              </a:rPr>
              <a:t>Fomentar</a:t>
            </a:r>
            <a:r>
              <a:rPr lang="en-US" sz="2400" b="0" i="0" u="none" strike="noStrike" cap="none" dirty="0" smtClean="0">
                <a:solidFill>
                  <a:schemeClr val="accent1"/>
                </a:solidFill>
                <a:latin typeface="+mn-lt"/>
                <a:ea typeface="Arial Narrow"/>
                <a:cs typeface="Arial Narrow"/>
                <a:sym typeface="Arial Narrow"/>
              </a:rPr>
              <a:t> </a:t>
            </a:r>
            <a:r>
              <a:rPr lang="en-US" sz="2400" b="0" i="0" u="none" strike="noStrike" cap="none" dirty="0">
                <a:solidFill>
                  <a:schemeClr val="accent1"/>
                </a:solidFill>
                <a:latin typeface="+mn-lt"/>
                <a:ea typeface="Arial Narrow"/>
                <a:cs typeface="Arial Narrow"/>
                <a:sym typeface="Arial Narrow"/>
              </a:rPr>
              <a:t>el </a:t>
            </a:r>
            <a:r>
              <a:rPr lang="en-US" sz="2400" b="0" i="0" u="none" strike="noStrike" cap="none" dirty="0" err="1">
                <a:solidFill>
                  <a:schemeClr val="accent1"/>
                </a:solidFill>
                <a:latin typeface="+mn-lt"/>
                <a:ea typeface="Arial Narrow"/>
                <a:cs typeface="Arial Narrow"/>
                <a:sym typeface="Arial Narrow"/>
              </a:rPr>
              <a:t>intercambio</a:t>
            </a:r>
            <a:r>
              <a:rPr lang="en-US" sz="2400" b="0" i="0" u="none" strike="noStrike" cap="none" dirty="0">
                <a:solidFill>
                  <a:schemeClr val="accent1"/>
                </a:solidFill>
                <a:latin typeface="+mn-lt"/>
                <a:ea typeface="Arial Narrow"/>
                <a:cs typeface="Arial Narrow"/>
                <a:sym typeface="Arial Narrow"/>
              </a:rPr>
              <a:t> de </a:t>
            </a:r>
            <a:r>
              <a:rPr lang="en-US" sz="2400" b="0" i="0" u="none" strike="noStrike" cap="none" dirty="0" err="1">
                <a:solidFill>
                  <a:schemeClr val="accent1"/>
                </a:solidFill>
                <a:latin typeface="+mn-lt"/>
                <a:ea typeface="Arial Narrow"/>
                <a:cs typeface="Arial Narrow"/>
                <a:sym typeface="Arial Narrow"/>
              </a:rPr>
              <a:t>información</a:t>
            </a:r>
            <a:r>
              <a:rPr lang="en-US" sz="2400" b="0" i="0" u="none" strike="noStrike" cap="none" dirty="0">
                <a:solidFill>
                  <a:schemeClr val="accent1"/>
                </a:solidFill>
                <a:latin typeface="+mn-lt"/>
                <a:ea typeface="Arial Narrow"/>
                <a:cs typeface="Arial Narrow"/>
                <a:sym typeface="Arial Narrow"/>
              </a:rPr>
              <a:t> </a:t>
            </a:r>
            <a:r>
              <a:rPr lang="en-US" sz="2400" b="0" i="0" u="none" strike="noStrike" cap="none" dirty="0" err="1">
                <a:solidFill>
                  <a:schemeClr val="accent1"/>
                </a:solidFill>
                <a:latin typeface="+mn-lt"/>
                <a:ea typeface="Arial Narrow"/>
                <a:cs typeface="Arial Narrow"/>
                <a:sym typeface="Arial Narrow"/>
              </a:rPr>
              <a:t>en</a:t>
            </a:r>
            <a:r>
              <a:rPr lang="en-US" sz="2400" b="0" i="0" u="none" strike="noStrike" cap="none" dirty="0">
                <a:solidFill>
                  <a:schemeClr val="accent1"/>
                </a:solidFill>
                <a:latin typeface="+mn-lt"/>
                <a:ea typeface="Arial Narrow"/>
                <a:cs typeface="Arial Narrow"/>
                <a:sym typeface="Arial Narrow"/>
              </a:rPr>
              <a:t> un </a:t>
            </a:r>
            <a:r>
              <a:rPr lang="en-US" sz="2400" b="0" i="0" u="none" strike="noStrike" cap="none" dirty="0" err="1">
                <a:solidFill>
                  <a:schemeClr val="accent1"/>
                </a:solidFill>
                <a:latin typeface="+mn-lt"/>
                <a:ea typeface="Arial Narrow"/>
                <a:cs typeface="Arial Narrow"/>
                <a:sym typeface="Arial Narrow"/>
              </a:rPr>
              <a:t>ambiente</a:t>
            </a:r>
            <a:r>
              <a:rPr lang="en-US" sz="2400" b="0" i="0" u="none" strike="noStrike" cap="none" dirty="0">
                <a:solidFill>
                  <a:schemeClr val="accent1"/>
                </a:solidFill>
                <a:latin typeface="+mn-lt"/>
                <a:ea typeface="Arial Narrow"/>
                <a:cs typeface="Arial Narrow"/>
                <a:sym typeface="Arial Narrow"/>
              </a:rPr>
              <a:t> de </a:t>
            </a:r>
            <a:r>
              <a:rPr lang="en-US" sz="2400" b="0" i="0" u="none" strike="noStrike" cap="none" dirty="0" err="1">
                <a:solidFill>
                  <a:schemeClr val="accent1"/>
                </a:solidFill>
                <a:latin typeface="+mn-lt"/>
                <a:ea typeface="Arial Narrow"/>
                <a:cs typeface="Arial Narrow"/>
                <a:sym typeface="Arial Narrow"/>
              </a:rPr>
              <a:t>cooperación</a:t>
            </a:r>
            <a:r>
              <a:rPr lang="en-US" sz="2400" b="0" i="0" u="none" strike="noStrike" cap="none" dirty="0">
                <a:solidFill>
                  <a:schemeClr val="accent1"/>
                </a:solidFill>
                <a:latin typeface="+mn-lt"/>
                <a:ea typeface="Arial Narrow"/>
                <a:cs typeface="Arial Narrow"/>
                <a:sym typeface="Arial Narrow"/>
              </a:rPr>
              <a:t> </a:t>
            </a:r>
            <a:r>
              <a:rPr lang="en-US" sz="2400" b="0" i="0" u="none" strike="noStrike" cap="none" dirty="0" err="1">
                <a:solidFill>
                  <a:schemeClr val="accent1"/>
                </a:solidFill>
                <a:latin typeface="+mn-lt"/>
                <a:ea typeface="Arial Narrow"/>
                <a:cs typeface="Arial Narrow"/>
                <a:sym typeface="Arial Narrow"/>
              </a:rPr>
              <a:t>especializado</a:t>
            </a:r>
            <a:r>
              <a:rPr lang="en-US" sz="2400" b="0" i="0" u="none" strike="noStrike" cap="none" dirty="0">
                <a:solidFill>
                  <a:schemeClr val="accent1"/>
                </a:solidFill>
                <a:latin typeface="+mn-lt"/>
                <a:ea typeface="Arial Narrow"/>
                <a:cs typeface="Arial Narrow"/>
                <a:sym typeface="Arial Narrow"/>
              </a:rPr>
              <a:t>.</a:t>
            </a:r>
            <a:endParaRPr sz="1200" dirty="0">
              <a:latin typeface="+mn-lt"/>
            </a:endParaRPr>
          </a:p>
          <a:p>
            <a:pPr marL="457200" marR="0" lvl="0" indent="-46355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Wingdings" panose="05000000000000000000" pitchFamily="2" charset="2"/>
              <a:buChar char="Ø"/>
            </a:pPr>
            <a:r>
              <a:rPr lang="en-US" sz="2400" b="1" i="0" u="none" strike="noStrike" cap="none" dirty="0" err="1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Arial Narrow"/>
                <a:cs typeface="Arial Narrow"/>
                <a:sym typeface="Arial Narrow"/>
              </a:rPr>
              <a:t>Promover</a:t>
            </a:r>
            <a:r>
              <a:rPr lang="en-US" sz="2400" b="0" i="0" u="none" strike="noStrike" cap="none" dirty="0">
                <a:solidFill>
                  <a:schemeClr val="accent1"/>
                </a:solidFill>
                <a:latin typeface="+mn-lt"/>
                <a:ea typeface="Arial Narrow"/>
                <a:cs typeface="Arial Narrow"/>
                <a:sym typeface="Arial Narrow"/>
              </a:rPr>
              <a:t> </a:t>
            </a:r>
            <a:r>
              <a:rPr lang="en-US" sz="2400" b="0" i="0" u="none" strike="noStrike" cap="none" dirty="0" smtClean="0">
                <a:solidFill>
                  <a:schemeClr val="accent1"/>
                </a:solidFill>
                <a:latin typeface="+mn-lt"/>
                <a:ea typeface="Arial Narrow"/>
                <a:cs typeface="Arial Narrow"/>
                <a:sym typeface="Arial Narrow"/>
              </a:rPr>
              <a:t>la </a:t>
            </a:r>
            <a:r>
              <a:rPr lang="en-US" sz="2400" b="0" i="0" u="none" strike="noStrike" cap="none" dirty="0" err="1">
                <a:solidFill>
                  <a:schemeClr val="accent1"/>
                </a:solidFill>
                <a:latin typeface="+mn-lt"/>
                <a:ea typeface="Arial Narrow"/>
                <a:cs typeface="Arial Narrow"/>
                <a:sym typeface="Arial Narrow"/>
              </a:rPr>
              <a:t>innovación</a:t>
            </a:r>
            <a:r>
              <a:rPr lang="en-US" sz="2400" b="0" i="0" u="none" strike="noStrike" cap="none" dirty="0">
                <a:solidFill>
                  <a:schemeClr val="accent1"/>
                </a:solidFill>
                <a:latin typeface="+mn-lt"/>
                <a:ea typeface="Arial Narrow"/>
                <a:cs typeface="Arial Narrow"/>
                <a:sym typeface="Arial Narrow"/>
              </a:rPr>
              <a:t> </a:t>
            </a:r>
            <a:r>
              <a:rPr lang="en-US" sz="2400" b="0" i="0" u="none" strike="noStrike" cap="none" dirty="0" err="1">
                <a:solidFill>
                  <a:schemeClr val="accent1"/>
                </a:solidFill>
                <a:latin typeface="+mn-lt"/>
                <a:ea typeface="Arial Narrow"/>
                <a:cs typeface="Arial Narrow"/>
                <a:sym typeface="Arial Narrow"/>
              </a:rPr>
              <a:t>como</a:t>
            </a:r>
            <a:r>
              <a:rPr lang="en-US" sz="2400" b="0" i="0" u="none" strike="noStrike" cap="none" dirty="0">
                <a:solidFill>
                  <a:schemeClr val="accent1"/>
                </a:solidFill>
                <a:latin typeface="+mn-lt"/>
                <a:ea typeface="Arial Narrow"/>
                <a:cs typeface="Arial Narrow"/>
                <a:sym typeface="Arial Narrow"/>
              </a:rPr>
              <a:t> factor </a:t>
            </a:r>
            <a:r>
              <a:rPr lang="en-US" sz="2400" b="0" i="0" u="none" strike="noStrike" cap="none" dirty="0" err="1">
                <a:solidFill>
                  <a:schemeClr val="accent1"/>
                </a:solidFill>
                <a:latin typeface="+mn-lt"/>
                <a:ea typeface="Arial Narrow"/>
                <a:cs typeface="Arial Narrow"/>
                <a:sym typeface="Arial Narrow"/>
              </a:rPr>
              <a:t>positivo</a:t>
            </a:r>
            <a:r>
              <a:rPr lang="en-US" sz="2400" b="0" i="0" u="none" strike="noStrike" cap="none" dirty="0">
                <a:solidFill>
                  <a:schemeClr val="accent1"/>
                </a:solidFill>
                <a:latin typeface="+mn-lt"/>
                <a:ea typeface="Arial Narrow"/>
                <a:cs typeface="Arial Narrow"/>
                <a:sym typeface="Arial Narrow"/>
              </a:rPr>
              <a:t> de </a:t>
            </a:r>
            <a:r>
              <a:rPr lang="en-US" sz="2400" b="0" i="0" u="none" strike="noStrike" cap="none" dirty="0" err="1">
                <a:solidFill>
                  <a:schemeClr val="accent1"/>
                </a:solidFill>
                <a:latin typeface="+mn-lt"/>
                <a:ea typeface="Arial Narrow"/>
                <a:cs typeface="Arial Narrow"/>
                <a:sym typeface="Arial Narrow"/>
              </a:rPr>
              <a:t>cambio</a:t>
            </a:r>
            <a:r>
              <a:rPr lang="en-US" sz="2400" b="0" i="0" u="none" strike="noStrike" cap="none" dirty="0">
                <a:solidFill>
                  <a:schemeClr val="accent1"/>
                </a:solidFill>
                <a:latin typeface="+mn-lt"/>
                <a:ea typeface="Arial Narrow"/>
                <a:cs typeface="Arial Narrow"/>
                <a:sym typeface="Arial Narrow"/>
              </a:rPr>
              <a:t>. </a:t>
            </a:r>
            <a:endParaRPr sz="2400" b="0" i="0" u="none" strike="noStrike" cap="none" dirty="0">
              <a:solidFill>
                <a:schemeClr val="accent1"/>
              </a:solidFill>
              <a:latin typeface="+mn-lt"/>
              <a:ea typeface="Arial Narrow"/>
              <a:cs typeface="Arial Narrow"/>
              <a:sym typeface="Arial Narrow"/>
            </a:endParaRPr>
          </a:p>
        </p:txBody>
      </p:sp>
    </p:spTree>
  </p:cSld>
  <p:clrMapOvr>
    <a:masterClrMapping/>
  </p:clrMapOvr>
  <p:transition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4"/>
          <p:cNvSpPr/>
          <p:nvPr/>
        </p:nvSpPr>
        <p:spPr>
          <a:xfrm>
            <a:off x="-462011" y="2594481"/>
            <a:ext cx="2358491" cy="3125710"/>
          </a:xfrm>
          <a:custGeom>
            <a:avLst/>
            <a:gdLst/>
            <a:ahLst/>
            <a:cxnLst/>
            <a:rect l="l" t="t" r="r" b="b"/>
            <a:pathLst>
              <a:path w="4716981" h="6251420" extrusionOk="0">
                <a:moveTo>
                  <a:pt x="0" y="0"/>
                </a:moveTo>
                <a:lnTo>
                  <a:pt x="4716981" y="0"/>
                </a:lnTo>
                <a:lnTo>
                  <a:pt x="4716981" y="6251421"/>
                </a:lnTo>
                <a:lnTo>
                  <a:pt x="0" y="625142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 amt="2000"/>
            </a:blip>
            <a:stretch>
              <a:fillRect/>
            </a:stretch>
          </a:blipFill>
          <a:ln>
            <a:noFill/>
          </a:ln>
        </p:spPr>
      </p:sp>
      <p:sp>
        <p:nvSpPr>
          <p:cNvPr id="75" name="Google Shape;75;p4"/>
          <p:cNvSpPr/>
          <p:nvPr/>
        </p:nvSpPr>
        <p:spPr>
          <a:xfrm rot="1925852">
            <a:off x="-1050019" y="996123"/>
            <a:ext cx="4693339" cy="5278807"/>
          </a:xfrm>
          <a:custGeom>
            <a:avLst/>
            <a:gdLst/>
            <a:ahLst/>
            <a:cxnLst/>
            <a:rect l="l" t="t" r="r" b="b"/>
            <a:pathLst>
              <a:path w="9386678" h="10557613" extrusionOk="0">
                <a:moveTo>
                  <a:pt x="0" y="0"/>
                </a:moveTo>
                <a:lnTo>
                  <a:pt x="9386678" y="0"/>
                </a:lnTo>
                <a:lnTo>
                  <a:pt x="9386678" y="10557613"/>
                </a:lnTo>
                <a:lnTo>
                  <a:pt x="0" y="1055761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 amt="25000"/>
            </a:blip>
            <a:stretch>
              <a:fillRect/>
            </a:stretch>
          </a:blipFill>
          <a:ln>
            <a:noFill/>
          </a:ln>
        </p:spPr>
      </p:sp>
      <p:sp>
        <p:nvSpPr>
          <p:cNvPr id="76" name="Google Shape;76;p4"/>
          <p:cNvSpPr/>
          <p:nvPr/>
        </p:nvSpPr>
        <p:spPr>
          <a:xfrm>
            <a:off x="5171664" y="-718930"/>
            <a:ext cx="6429423" cy="2466561"/>
          </a:xfrm>
          <a:custGeom>
            <a:avLst/>
            <a:gdLst/>
            <a:ahLst/>
            <a:cxnLst/>
            <a:rect l="l" t="t" r="r" b="b"/>
            <a:pathLst>
              <a:path w="12858845" h="4933121" extrusionOk="0">
                <a:moveTo>
                  <a:pt x="0" y="0"/>
                </a:moveTo>
                <a:lnTo>
                  <a:pt x="12858845" y="0"/>
                </a:lnTo>
                <a:lnTo>
                  <a:pt x="12858845" y="4933120"/>
                </a:lnTo>
                <a:lnTo>
                  <a:pt x="0" y="493312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 amt="25000"/>
            </a:blip>
            <a:stretch>
              <a:fillRect/>
            </a:stretch>
          </a:blipFill>
          <a:ln>
            <a:noFill/>
          </a:ln>
        </p:spPr>
      </p:sp>
      <p:sp>
        <p:nvSpPr>
          <p:cNvPr id="77" name="Google Shape;77;p4"/>
          <p:cNvSpPr/>
          <p:nvPr/>
        </p:nvSpPr>
        <p:spPr>
          <a:xfrm>
            <a:off x="1133175" y="345575"/>
            <a:ext cx="6780900" cy="42837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" name="Google Shape;78;p4"/>
          <p:cNvSpPr txBox="1"/>
          <p:nvPr/>
        </p:nvSpPr>
        <p:spPr>
          <a:xfrm>
            <a:off x="675075" y="550325"/>
            <a:ext cx="7659300" cy="4108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900" b="0" i="0" u="none" strike="noStrike" cap="none" dirty="0">
                <a:solidFill>
                  <a:schemeClr val="accent1"/>
                </a:solidFill>
                <a:latin typeface="+mn-lt"/>
                <a:ea typeface="Arial Narrow"/>
                <a:cs typeface="Arial Narrow"/>
                <a:sym typeface="Arial Narrow"/>
              </a:rPr>
              <a:t>La Red </a:t>
            </a:r>
            <a:r>
              <a:rPr lang="en-US" sz="2900" b="1" i="0" u="none" strike="noStrike" cap="none" dirty="0" err="1">
                <a:solidFill>
                  <a:schemeClr val="accent1"/>
                </a:solidFill>
                <a:latin typeface="+mn-lt"/>
                <a:ea typeface="Arial Narrow"/>
                <a:cs typeface="Arial Narrow"/>
                <a:sym typeface="Arial Narrow"/>
              </a:rPr>
              <a:t>promoverá</a:t>
            </a:r>
            <a:r>
              <a:rPr lang="en-US" sz="2900" b="0" i="0" u="none" strike="noStrike" cap="none" dirty="0">
                <a:solidFill>
                  <a:schemeClr val="accent1"/>
                </a:solidFill>
                <a:latin typeface="+mn-lt"/>
                <a:ea typeface="Arial Narrow"/>
                <a:cs typeface="Arial Narrow"/>
                <a:sym typeface="Arial Narrow"/>
              </a:rPr>
              <a:t> el </a:t>
            </a:r>
            <a:r>
              <a:rPr lang="en-US" sz="2900" b="0" i="0" u="none" strike="noStrike" cap="none" dirty="0" err="1">
                <a:solidFill>
                  <a:schemeClr val="accent1"/>
                </a:solidFill>
                <a:latin typeface="+mn-lt"/>
                <a:ea typeface="Arial Narrow"/>
                <a:cs typeface="Arial Narrow"/>
                <a:sym typeface="Arial Narrow"/>
              </a:rPr>
              <a:t>desarrollo</a:t>
            </a:r>
            <a:r>
              <a:rPr lang="en-US" sz="2900" b="0" i="0" u="none" strike="noStrike" cap="none" dirty="0">
                <a:solidFill>
                  <a:schemeClr val="accent1"/>
                </a:solidFill>
                <a:latin typeface="+mn-lt"/>
                <a:ea typeface="Arial Narrow"/>
                <a:cs typeface="Arial Narrow"/>
                <a:sym typeface="Arial Narrow"/>
              </a:rPr>
              <a:t> de </a:t>
            </a:r>
            <a:endParaRPr sz="2900" b="0" i="0" u="none" strike="noStrike" cap="none" dirty="0">
              <a:solidFill>
                <a:schemeClr val="accent1"/>
              </a:solidFill>
              <a:latin typeface="+mn-lt"/>
              <a:ea typeface="Arial Narrow"/>
              <a:cs typeface="Arial Narrow"/>
              <a:sym typeface="Arial Narrow"/>
            </a:endParaRPr>
          </a:p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900" b="0" i="0" u="none" strike="noStrike" cap="none" dirty="0" err="1">
                <a:solidFill>
                  <a:schemeClr val="accent1"/>
                </a:solidFill>
                <a:latin typeface="+mn-lt"/>
                <a:ea typeface="Arial Narrow"/>
                <a:cs typeface="Arial Narrow"/>
                <a:sym typeface="Arial Narrow"/>
              </a:rPr>
              <a:t>actividades</a:t>
            </a:r>
            <a:r>
              <a:rPr lang="en-US" sz="2900" b="0" i="0" u="none" strike="noStrike" cap="none" dirty="0">
                <a:solidFill>
                  <a:schemeClr val="accent1"/>
                </a:solidFill>
                <a:latin typeface="+mn-lt"/>
                <a:ea typeface="Arial Narrow"/>
                <a:cs typeface="Arial Narrow"/>
                <a:sym typeface="Arial Narrow"/>
              </a:rPr>
              <a:t> de </a:t>
            </a:r>
            <a:r>
              <a:rPr lang="en-US" sz="2900" b="0" i="0" u="none" strike="noStrike" cap="none" dirty="0" err="1">
                <a:solidFill>
                  <a:schemeClr val="accent1"/>
                </a:solidFill>
                <a:latin typeface="+mn-lt"/>
                <a:ea typeface="Arial Narrow"/>
                <a:cs typeface="Arial Narrow"/>
                <a:sym typeface="Arial Narrow"/>
              </a:rPr>
              <a:t>difusión</a:t>
            </a:r>
            <a:r>
              <a:rPr lang="en-US" sz="2900" b="0" i="0" u="none" strike="noStrike" cap="none" dirty="0">
                <a:solidFill>
                  <a:schemeClr val="accent1"/>
                </a:solidFill>
                <a:latin typeface="+mn-lt"/>
                <a:ea typeface="Arial Narrow"/>
                <a:cs typeface="Arial Narrow"/>
                <a:sym typeface="Arial Narrow"/>
              </a:rPr>
              <a:t>, el </a:t>
            </a:r>
            <a:r>
              <a:rPr lang="en-US" sz="2900" b="0" i="0" u="none" strike="noStrike" cap="none" dirty="0" err="1">
                <a:solidFill>
                  <a:schemeClr val="accent1"/>
                </a:solidFill>
                <a:latin typeface="+mn-lt"/>
                <a:ea typeface="Arial Narrow"/>
                <a:cs typeface="Arial Narrow"/>
                <a:sym typeface="Arial Narrow"/>
              </a:rPr>
              <a:t>fomento</a:t>
            </a:r>
            <a:r>
              <a:rPr lang="en-US" sz="2900" b="0" i="0" u="none" strike="noStrike" cap="none" dirty="0">
                <a:solidFill>
                  <a:schemeClr val="accent1"/>
                </a:solidFill>
                <a:latin typeface="+mn-lt"/>
                <a:ea typeface="Arial Narrow"/>
                <a:cs typeface="Arial Narrow"/>
                <a:sym typeface="Arial Narrow"/>
              </a:rPr>
              <a:t> </a:t>
            </a:r>
            <a:endParaRPr sz="2900" b="0" i="0" u="none" strike="noStrike" cap="none" dirty="0">
              <a:solidFill>
                <a:schemeClr val="accent1"/>
              </a:solidFill>
              <a:latin typeface="+mn-lt"/>
              <a:ea typeface="Arial Narrow"/>
              <a:cs typeface="Arial Narrow"/>
              <a:sym typeface="Arial Narrow"/>
            </a:endParaRPr>
          </a:p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900" b="0" i="0" u="none" strike="noStrike" cap="none" dirty="0">
                <a:solidFill>
                  <a:schemeClr val="accent1"/>
                </a:solidFill>
                <a:latin typeface="+mn-lt"/>
                <a:ea typeface="Arial Narrow"/>
                <a:cs typeface="Arial Narrow"/>
                <a:sym typeface="Arial Narrow"/>
              </a:rPr>
              <a:t>de </a:t>
            </a:r>
            <a:r>
              <a:rPr lang="en-US" sz="2900" b="0" i="0" u="none" strike="noStrike" cap="none" dirty="0" err="1">
                <a:solidFill>
                  <a:schemeClr val="accent1"/>
                </a:solidFill>
                <a:latin typeface="+mn-lt"/>
                <a:ea typeface="Arial Narrow"/>
                <a:cs typeface="Arial Narrow"/>
                <a:sym typeface="Arial Narrow"/>
              </a:rPr>
              <a:t>mejoras</a:t>
            </a:r>
            <a:r>
              <a:rPr lang="en-US" sz="2900" b="0" i="0" u="none" strike="noStrike" cap="none" dirty="0">
                <a:solidFill>
                  <a:schemeClr val="accent1"/>
                </a:solidFill>
                <a:latin typeface="+mn-lt"/>
                <a:ea typeface="Arial Narrow"/>
                <a:cs typeface="Arial Narrow"/>
                <a:sym typeface="Arial Narrow"/>
              </a:rPr>
              <a:t> y </a:t>
            </a:r>
            <a:r>
              <a:rPr lang="en-US" sz="2900" b="0" i="0" u="none" strike="noStrike" cap="none" dirty="0" err="1">
                <a:solidFill>
                  <a:schemeClr val="accent1"/>
                </a:solidFill>
                <a:latin typeface="+mn-lt"/>
                <a:ea typeface="Arial Narrow"/>
                <a:cs typeface="Arial Narrow"/>
                <a:sym typeface="Arial Narrow"/>
              </a:rPr>
              <a:t>aplicación</a:t>
            </a:r>
            <a:r>
              <a:rPr lang="en-US" sz="2900" b="0" i="0" u="none" strike="noStrike" cap="none" dirty="0">
                <a:solidFill>
                  <a:schemeClr val="accent1"/>
                </a:solidFill>
                <a:latin typeface="+mn-lt"/>
                <a:ea typeface="Arial Narrow"/>
                <a:cs typeface="Arial Narrow"/>
                <a:sym typeface="Arial Narrow"/>
              </a:rPr>
              <a:t> de </a:t>
            </a:r>
            <a:r>
              <a:rPr lang="en-US" sz="2900" b="0" i="0" u="none" strike="noStrike" cap="none" dirty="0" err="1">
                <a:solidFill>
                  <a:schemeClr val="accent1"/>
                </a:solidFill>
                <a:latin typeface="+mn-lt"/>
                <a:ea typeface="Arial Narrow"/>
                <a:cs typeface="Arial Narrow"/>
                <a:sym typeface="Arial Narrow"/>
              </a:rPr>
              <a:t>tecnología</a:t>
            </a:r>
            <a:endParaRPr sz="2900" b="0" i="0" u="none" strike="noStrike" cap="none" dirty="0">
              <a:solidFill>
                <a:schemeClr val="accent1"/>
              </a:solidFill>
              <a:latin typeface="+mn-lt"/>
              <a:ea typeface="Arial Narrow"/>
              <a:cs typeface="Arial Narrow"/>
              <a:sym typeface="Arial Narrow"/>
            </a:endParaRPr>
          </a:p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900" b="0" i="0" u="none" strike="noStrike" cap="none" dirty="0">
                <a:solidFill>
                  <a:schemeClr val="accent1"/>
                </a:solidFill>
                <a:latin typeface="+mn-lt"/>
                <a:ea typeface="Arial Narrow"/>
                <a:cs typeface="Arial Narrow"/>
                <a:sym typeface="Arial Narrow"/>
              </a:rPr>
              <a:t> digital </a:t>
            </a:r>
            <a:r>
              <a:rPr lang="en-US" sz="2900" b="0" i="0" u="none" strike="noStrike" cap="none" dirty="0" err="1">
                <a:solidFill>
                  <a:schemeClr val="accent1"/>
                </a:solidFill>
                <a:latin typeface="+mn-lt"/>
                <a:ea typeface="Arial Narrow"/>
                <a:cs typeface="Arial Narrow"/>
                <a:sym typeface="Arial Narrow"/>
              </a:rPr>
              <a:t>en</a:t>
            </a:r>
            <a:r>
              <a:rPr lang="en-US" sz="2900" b="0" i="0" u="none" strike="noStrike" cap="none" dirty="0">
                <a:solidFill>
                  <a:schemeClr val="accent1"/>
                </a:solidFill>
                <a:latin typeface="+mn-lt"/>
                <a:ea typeface="Arial Narrow"/>
                <a:cs typeface="Arial Narrow"/>
                <a:sym typeface="Arial Narrow"/>
              </a:rPr>
              <a:t> </a:t>
            </a:r>
            <a:r>
              <a:rPr lang="en-US" sz="2900" b="0" i="0" u="none" strike="noStrike" cap="none" dirty="0" err="1">
                <a:solidFill>
                  <a:schemeClr val="accent1"/>
                </a:solidFill>
                <a:latin typeface="+mn-lt"/>
                <a:ea typeface="Arial Narrow"/>
                <a:cs typeface="Arial Narrow"/>
                <a:sym typeface="Arial Narrow"/>
              </a:rPr>
              <a:t>los</a:t>
            </a:r>
            <a:r>
              <a:rPr lang="en-US" sz="2900" b="0" i="0" u="none" strike="noStrike" cap="none" dirty="0">
                <a:solidFill>
                  <a:schemeClr val="accent1"/>
                </a:solidFill>
                <a:latin typeface="+mn-lt"/>
                <a:ea typeface="Arial Narrow"/>
                <a:cs typeface="Arial Narrow"/>
                <a:sym typeface="Arial Narrow"/>
              </a:rPr>
              <a:t> </a:t>
            </a:r>
            <a:r>
              <a:rPr lang="en-US" sz="2900" b="0" i="0" u="none" strike="noStrike" cap="none" dirty="0" err="1">
                <a:solidFill>
                  <a:schemeClr val="accent1"/>
                </a:solidFill>
                <a:latin typeface="+mn-lt"/>
                <a:ea typeface="Arial Narrow"/>
                <a:cs typeface="Arial Narrow"/>
                <a:sym typeface="Arial Narrow"/>
              </a:rPr>
              <a:t>ámbitos</a:t>
            </a:r>
            <a:r>
              <a:rPr lang="en-US" sz="2900" b="0" i="0" u="none" strike="noStrike" cap="none" dirty="0">
                <a:solidFill>
                  <a:schemeClr val="accent1"/>
                </a:solidFill>
                <a:latin typeface="+mn-lt"/>
                <a:ea typeface="Arial Narrow"/>
                <a:cs typeface="Arial Narrow"/>
                <a:sym typeface="Arial Narrow"/>
              </a:rPr>
              <a:t> </a:t>
            </a:r>
            <a:r>
              <a:rPr lang="en-US" sz="2900" b="0" i="0" u="none" strike="noStrike" cap="none" dirty="0" err="1">
                <a:solidFill>
                  <a:schemeClr val="accent1"/>
                </a:solidFill>
                <a:latin typeface="+mn-lt"/>
                <a:ea typeface="Arial Narrow"/>
                <a:cs typeface="Arial Narrow"/>
                <a:sym typeface="Arial Narrow"/>
              </a:rPr>
              <a:t>laborales</a:t>
            </a:r>
            <a:endParaRPr sz="2900" b="0" i="0" u="none" strike="noStrike" cap="none" dirty="0">
              <a:solidFill>
                <a:schemeClr val="accent1"/>
              </a:solidFill>
              <a:latin typeface="+mn-lt"/>
              <a:ea typeface="Arial Narrow"/>
              <a:cs typeface="Arial Narrow"/>
              <a:sym typeface="Arial Narrow"/>
            </a:endParaRPr>
          </a:p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900" b="0" i="0" u="none" strike="noStrike" cap="none" dirty="0">
                <a:solidFill>
                  <a:schemeClr val="accent1"/>
                </a:solidFill>
                <a:latin typeface="+mn-lt"/>
                <a:ea typeface="Arial Narrow"/>
                <a:cs typeface="Arial Narrow"/>
                <a:sym typeface="Arial Narrow"/>
              </a:rPr>
              <a:t> para la </a:t>
            </a:r>
            <a:r>
              <a:rPr lang="en-US" sz="2900" b="1" i="0" u="none" strike="noStrike" cap="none" dirty="0" err="1">
                <a:solidFill>
                  <a:schemeClr val="accent1"/>
                </a:solidFill>
                <a:latin typeface="+mn-lt"/>
                <a:ea typeface="Arial Narrow"/>
                <a:cs typeface="Arial Narrow"/>
                <a:sym typeface="Arial Narrow"/>
              </a:rPr>
              <a:t>prevención</a:t>
            </a:r>
            <a:r>
              <a:rPr lang="en-US" sz="2900" b="0" i="0" u="none" strike="noStrike" cap="none" dirty="0">
                <a:solidFill>
                  <a:schemeClr val="accent1"/>
                </a:solidFill>
                <a:latin typeface="+mn-lt"/>
                <a:ea typeface="Arial Narrow"/>
                <a:cs typeface="Arial Narrow"/>
                <a:sym typeface="Arial Narrow"/>
              </a:rPr>
              <a:t> de </a:t>
            </a:r>
            <a:r>
              <a:rPr lang="en-US" sz="2900" b="0" i="0" u="none" strike="noStrike" cap="none" dirty="0" err="1">
                <a:solidFill>
                  <a:schemeClr val="accent1"/>
                </a:solidFill>
                <a:latin typeface="+mn-lt"/>
                <a:ea typeface="Arial Narrow"/>
                <a:cs typeface="Arial Narrow"/>
                <a:sym typeface="Arial Narrow"/>
              </a:rPr>
              <a:t>accidentes</a:t>
            </a:r>
            <a:endParaRPr sz="2900" b="0" i="0" u="none" strike="noStrike" cap="none" dirty="0">
              <a:solidFill>
                <a:schemeClr val="accent1"/>
              </a:solidFill>
              <a:latin typeface="+mn-lt"/>
              <a:ea typeface="Arial Narrow"/>
              <a:cs typeface="Arial Narrow"/>
              <a:sym typeface="Arial Narrow"/>
            </a:endParaRPr>
          </a:p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900" b="0" i="0" u="none" strike="noStrike" cap="none" dirty="0">
                <a:solidFill>
                  <a:schemeClr val="accent1"/>
                </a:solidFill>
                <a:latin typeface="+mn-lt"/>
                <a:ea typeface="Arial Narrow"/>
                <a:cs typeface="Arial Narrow"/>
                <a:sym typeface="Arial Narrow"/>
              </a:rPr>
              <a:t> y </a:t>
            </a:r>
            <a:r>
              <a:rPr lang="en-US" sz="2900" b="0" i="0" u="none" strike="noStrike" cap="none" dirty="0" err="1">
                <a:solidFill>
                  <a:schemeClr val="accent1"/>
                </a:solidFill>
                <a:latin typeface="+mn-lt"/>
                <a:ea typeface="Arial Narrow"/>
                <a:cs typeface="Arial Narrow"/>
                <a:sym typeface="Arial Narrow"/>
              </a:rPr>
              <a:t>enfermedades</a:t>
            </a:r>
            <a:r>
              <a:rPr lang="en-US" sz="2900" b="0" i="0" u="none" strike="noStrike" cap="none" dirty="0">
                <a:solidFill>
                  <a:schemeClr val="accent1"/>
                </a:solidFill>
                <a:latin typeface="+mn-lt"/>
                <a:ea typeface="Arial Narrow"/>
                <a:cs typeface="Arial Narrow"/>
                <a:sym typeface="Arial Narrow"/>
              </a:rPr>
              <a:t> </a:t>
            </a:r>
            <a:r>
              <a:rPr lang="en-US" sz="2900" b="0" i="0" u="none" strike="noStrike" cap="none" dirty="0" err="1">
                <a:solidFill>
                  <a:schemeClr val="accent1"/>
                </a:solidFill>
                <a:latin typeface="+mn-lt"/>
                <a:ea typeface="Arial Narrow"/>
                <a:cs typeface="Arial Narrow"/>
                <a:sym typeface="Arial Narrow"/>
              </a:rPr>
              <a:t>laborales</a:t>
            </a:r>
            <a:r>
              <a:rPr lang="en-US" sz="2900" b="0" i="0" u="none" strike="noStrike" cap="none" dirty="0">
                <a:solidFill>
                  <a:schemeClr val="accent1"/>
                </a:solidFill>
                <a:latin typeface="+mn-lt"/>
                <a:ea typeface="Arial Narrow"/>
                <a:cs typeface="Arial Narrow"/>
                <a:sym typeface="Arial Narrow"/>
              </a:rPr>
              <a:t>. </a:t>
            </a:r>
            <a:endParaRPr sz="2900" b="0" i="0" u="none" strike="noStrike" cap="none" dirty="0">
              <a:solidFill>
                <a:schemeClr val="accent1"/>
              </a:solidFill>
              <a:latin typeface="+mn-lt"/>
              <a:ea typeface="Arial Narrow"/>
              <a:cs typeface="Arial Narrow"/>
              <a:sym typeface="Arial Narrow"/>
            </a:endParaRPr>
          </a:p>
        </p:txBody>
      </p:sp>
    </p:spTree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4"/>
          <p:cNvSpPr/>
          <p:nvPr/>
        </p:nvSpPr>
        <p:spPr>
          <a:xfrm>
            <a:off x="-462011" y="2594481"/>
            <a:ext cx="2358491" cy="3125710"/>
          </a:xfrm>
          <a:custGeom>
            <a:avLst/>
            <a:gdLst/>
            <a:ahLst/>
            <a:cxnLst/>
            <a:rect l="l" t="t" r="r" b="b"/>
            <a:pathLst>
              <a:path w="4716981" h="6251420" extrusionOk="0">
                <a:moveTo>
                  <a:pt x="0" y="0"/>
                </a:moveTo>
                <a:lnTo>
                  <a:pt x="4716981" y="0"/>
                </a:lnTo>
                <a:lnTo>
                  <a:pt x="4716981" y="6251421"/>
                </a:lnTo>
                <a:lnTo>
                  <a:pt x="0" y="625142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 amt="2000"/>
            </a:blip>
            <a:stretch>
              <a:fillRect/>
            </a:stretch>
          </a:blipFill>
          <a:ln>
            <a:noFill/>
          </a:ln>
        </p:spPr>
      </p:sp>
      <p:sp>
        <p:nvSpPr>
          <p:cNvPr id="75" name="Google Shape;75;p4"/>
          <p:cNvSpPr/>
          <p:nvPr/>
        </p:nvSpPr>
        <p:spPr>
          <a:xfrm rot="1925852">
            <a:off x="-1050019" y="996123"/>
            <a:ext cx="4693339" cy="5278807"/>
          </a:xfrm>
          <a:custGeom>
            <a:avLst/>
            <a:gdLst/>
            <a:ahLst/>
            <a:cxnLst/>
            <a:rect l="l" t="t" r="r" b="b"/>
            <a:pathLst>
              <a:path w="9386678" h="10557613" extrusionOk="0">
                <a:moveTo>
                  <a:pt x="0" y="0"/>
                </a:moveTo>
                <a:lnTo>
                  <a:pt x="9386678" y="0"/>
                </a:lnTo>
                <a:lnTo>
                  <a:pt x="9386678" y="10557613"/>
                </a:lnTo>
                <a:lnTo>
                  <a:pt x="0" y="1055761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 amt="25000"/>
            </a:blip>
            <a:stretch>
              <a:fillRect/>
            </a:stretch>
          </a:blipFill>
          <a:ln>
            <a:noFill/>
          </a:ln>
        </p:spPr>
      </p:sp>
      <p:sp>
        <p:nvSpPr>
          <p:cNvPr id="76" name="Google Shape;76;p4"/>
          <p:cNvSpPr/>
          <p:nvPr/>
        </p:nvSpPr>
        <p:spPr>
          <a:xfrm>
            <a:off x="5171664" y="-718930"/>
            <a:ext cx="6429423" cy="2466561"/>
          </a:xfrm>
          <a:custGeom>
            <a:avLst/>
            <a:gdLst/>
            <a:ahLst/>
            <a:cxnLst/>
            <a:rect l="l" t="t" r="r" b="b"/>
            <a:pathLst>
              <a:path w="12858845" h="4933121" extrusionOk="0">
                <a:moveTo>
                  <a:pt x="0" y="0"/>
                </a:moveTo>
                <a:lnTo>
                  <a:pt x="12858845" y="0"/>
                </a:lnTo>
                <a:lnTo>
                  <a:pt x="12858845" y="4933120"/>
                </a:lnTo>
                <a:lnTo>
                  <a:pt x="0" y="493312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 amt="25000"/>
            </a:blip>
            <a:stretch>
              <a:fillRect/>
            </a:stretch>
          </a:blipFill>
          <a:ln>
            <a:noFill/>
          </a:ln>
        </p:spPr>
      </p:sp>
      <p:sp>
        <p:nvSpPr>
          <p:cNvPr id="7" name="Google Shape;85;p5"/>
          <p:cNvSpPr/>
          <p:nvPr/>
        </p:nvSpPr>
        <p:spPr>
          <a:xfrm>
            <a:off x="1019475" y="880533"/>
            <a:ext cx="7386900" cy="2668694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" name="Google Shape;86;p5"/>
          <p:cNvSpPr/>
          <p:nvPr/>
        </p:nvSpPr>
        <p:spPr>
          <a:xfrm>
            <a:off x="1192863" y="1028702"/>
            <a:ext cx="7040100" cy="23782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0" i="0" u="none" strike="noStrike" cap="none" dirty="0" err="1">
                <a:solidFill>
                  <a:schemeClr val="accent1"/>
                </a:solidFill>
                <a:latin typeface="+mn-lt"/>
                <a:ea typeface="Arial Narrow"/>
                <a:cs typeface="Arial Narrow"/>
                <a:sym typeface="Arial Narrow"/>
              </a:rPr>
              <a:t>Impulsará</a:t>
            </a:r>
            <a:r>
              <a:rPr lang="en-US" sz="2400" b="0" i="0" u="none" strike="noStrike" cap="none" dirty="0">
                <a:solidFill>
                  <a:schemeClr val="accent1"/>
                </a:solidFill>
                <a:latin typeface="+mn-lt"/>
                <a:ea typeface="Arial Narrow"/>
                <a:cs typeface="Arial Narrow"/>
                <a:sym typeface="Arial Narrow"/>
              </a:rPr>
              <a:t> </a:t>
            </a:r>
            <a:r>
              <a:rPr lang="en-US" sz="2400" b="0" i="0" u="none" strike="noStrike" cap="none" dirty="0" err="1">
                <a:solidFill>
                  <a:schemeClr val="accent1"/>
                </a:solidFill>
                <a:latin typeface="+mn-lt"/>
                <a:ea typeface="Arial Narrow"/>
                <a:cs typeface="Arial Narrow"/>
                <a:sym typeface="Arial Narrow"/>
              </a:rPr>
              <a:t>propuestas</a:t>
            </a:r>
            <a:r>
              <a:rPr lang="en-US" sz="2400" b="0" i="0" u="none" strike="noStrike" cap="none" dirty="0">
                <a:solidFill>
                  <a:schemeClr val="accent1"/>
                </a:solidFill>
                <a:latin typeface="+mn-lt"/>
                <a:ea typeface="Arial Narrow"/>
                <a:cs typeface="Arial Narrow"/>
                <a:sym typeface="Arial Narrow"/>
              </a:rPr>
              <a:t> </a:t>
            </a:r>
            <a:r>
              <a:rPr lang="en-US" sz="2400" b="0" i="0" u="none" strike="noStrike" cap="none" dirty="0" err="1">
                <a:solidFill>
                  <a:schemeClr val="accent1"/>
                </a:solidFill>
                <a:latin typeface="+mn-lt"/>
                <a:ea typeface="Arial Narrow"/>
                <a:cs typeface="Arial Narrow"/>
                <a:sym typeface="Arial Narrow"/>
              </a:rPr>
              <a:t>normativas</a:t>
            </a:r>
            <a:r>
              <a:rPr lang="en-US" sz="2400" b="0" i="0" u="none" strike="noStrike" cap="none" dirty="0">
                <a:solidFill>
                  <a:schemeClr val="accent1"/>
                </a:solidFill>
                <a:latin typeface="+mn-lt"/>
                <a:ea typeface="Arial Narrow"/>
                <a:cs typeface="Arial Narrow"/>
                <a:sym typeface="Arial Narrow"/>
              </a:rPr>
              <a:t> y </a:t>
            </a:r>
            <a:r>
              <a:rPr lang="en-US" sz="2400" b="0" i="0" u="none" strike="noStrike" cap="none" dirty="0" err="1">
                <a:solidFill>
                  <a:schemeClr val="accent1"/>
                </a:solidFill>
                <a:latin typeface="+mn-lt"/>
                <a:ea typeface="Arial Narrow"/>
                <a:cs typeface="Arial Narrow"/>
                <a:sym typeface="Arial Narrow"/>
              </a:rPr>
              <a:t>esquemas</a:t>
            </a:r>
            <a:r>
              <a:rPr lang="en-US" sz="2400" b="0" i="0" u="none" strike="noStrike" cap="none" dirty="0">
                <a:solidFill>
                  <a:schemeClr val="accent1"/>
                </a:solidFill>
                <a:latin typeface="+mn-lt"/>
                <a:ea typeface="Arial Narrow"/>
                <a:cs typeface="Arial Narrow"/>
                <a:sym typeface="Arial Narrow"/>
              </a:rPr>
              <a:t> de </a:t>
            </a:r>
            <a:r>
              <a:rPr lang="en-US" sz="2400" b="0" i="0" u="none" strike="noStrike" cap="none" dirty="0" err="1">
                <a:solidFill>
                  <a:schemeClr val="accent1"/>
                </a:solidFill>
                <a:latin typeface="+mn-lt"/>
                <a:ea typeface="Arial Narrow"/>
                <a:cs typeface="Arial Narrow"/>
                <a:sym typeface="Arial Narrow"/>
              </a:rPr>
              <a:t>incorporación</a:t>
            </a:r>
            <a:r>
              <a:rPr lang="en-US" sz="2400" b="0" i="0" u="none" strike="noStrike" cap="none" dirty="0">
                <a:solidFill>
                  <a:schemeClr val="accent1"/>
                </a:solidFill>
                <a:latin typeface="+mn-lt"/>
                <a:ea typeface="Arial Narrow"/>
                <a:cs typeface="Arial Narrow"/>
                <a:sym typeface="Arial Narrow"/>
              </a:rPr>
              <a:t> al </a:t>
            </a:r>
            <a:r>
              <a:rPr lang="en-US" sz="2400" b="0" i="0" u="none" strike="noStrike" cap="none" dirty="0" err="1">
                <a:solidFill>
                  <a:schemeClr val="accent1"/>
                </a:solidFill>
                <a:latin typeface="+mn-lt"/>
                <a:ea typeface="Arial Narrow"/>
                <a:cs typeface="Arial Narrow"/>
                <a:sym typeface="Arial Narrow"/>
              </a:rPr>
              <a:t>sistema</a:t>
            </a:r>
            <a:r>
              <a:rPr lang="en-US" sz="2400" b="0" i="0" u="none" strike="noStrike" cap="none" dirty="0">
                <a:solidFill>
                  <a:schemeClr val="accent1"/>
                </a:solidFill>
                <a:latin typeface="+mn-lt"/>
                <a:ea typeface="Arial Narrow"/>
                <a:cs typeface="Arial Narrow"/>
                <a:sym typeface="Arial Narrow"/>
              </a:rPr>
              <a:t> y </a:t>
            </a:r>
            <a:r>
              <a:rPr lang="en-US" sz="2400" b="0" i="0" u="none" strike="noStrike" cap="none" dirty="0" err="1">
                <a:solidFill>
                  <a:schemeClr val="accent1"/>
                </a:solidFill>
                <a:latin typeface="+mn-lt"/>
                <a:ea typeface="Arial Narrow"/>
                <a:cs typeface="Arial Narrow"/>
                <a:sym typeface="Arial Narrow"/>
              </a:rPr>
              <a:t>desarrollará</a:t>
            </a:r>
            <a:r>
              <a:rPr lang="en-US" sz="2400" b="0" i="0" u="none" strike="noStrike" cap="none" dirty="0">
                <a:solidFill>
                  <a:schemeClr val="accent1"/>
                </a:solidFill>
                <a:latin typeface="+mn-lt"/>
                <a:ea typeface="Arial Narrow"/>
                <a:cs typeface="Arial Narrow"/>
                <a:sym typeface="Arial Narrow"/>
              </a:rPr>
              <a:t> </a:t>
            </a:r>
            <a:endParaRPr sz="2400" b="0" i="0" u="none" strike="noStrike" cap="none" dirty="0">
              <a:solidFill>
                <a:schemeClr val="accent1"/>
              </a:solidFill>
              <a:latin typeface="+mn-lt"/>
              <a:ea typeface="Arial Narrow"/>
              <a:cs typeface="Arial Narrow"/>
              <a:sym typeface="Arial Narrow"/>
            </a:endParaRPr>
          </a:p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0" i="0" u="none" strike="noStrike" cap="none" dirty="0" err="1">
                <a:solidFill>
                  <a:schemeClr val="accent1"/>
                </a:solidFill>
                <a:latin typeface="+mn-lt"/>
                <a:ea typeface="Arial Narrow"/>
                <a:cs typeface="Arial Narrow"/>
                <a:sym typeface="Arial Narrow"/>
              </a:rPr>
              <a:t>actividades</a:t>
            </a:r>
            <a:r>
              <a:rPr lang="en-US" sz="2400" b="0" i="0" u="none" strike="noStrike" cap="none" dirty="0">
                <a:solidFill>
                  <a:schemeClr val="accent1"/>
                </a:solidFill>
                <a:latin typeface="+mn-lt"/>
                <a:ea typeface="Arial Narrow"/>
                <a:cs typeface="Arial Narrow"/>
                <a:sym typeface="Arial Narrow"/>
              </a:rPr>
              <a:t> de </a:t>
            </a:r>
            <a:r>
              <a:rPr lang="en-US" sz="2400" b="0" i="0" u="none" strike="noStrike" cap="none" dirty="0" err="1">
                <a:solidFill>
                  <a:schemeClr val="accent1"/>
                </a:solidFill>
                <a:latin typeface="+mn-lt"/>
                <a:ea typeface="Arial Narrow"/>
                <a:cs typeface="Arial Narrow"/>
                <a:sym typeface="Arial Narrow"/>
              </a:rPr>
              <a:t>formación</a:t>
            </a:r>
            <a:r>
              <a:rPr lang="en-US" sz="2400" b="0" i="0" u="none" strike="noStrike" cap="none" dirty="0">
                <a:solidFill>
                  <a:schemeClr val="accent1"/>
                </a:solidFill>
                <a:latin typeface="+mn-lt"/>
                <a:ea typeface="Arial Narrow"/>
                <a:cs typeface="Arial Narrow"/>
                <a:sym typeface="Arial Narrow"/>
              </a:rPr>
              <a:t> </a:t>
            </a:r>
            <a:r>
              <a:rPr lang="en-US" sz="2400" b="0" i="0" u="none" strike="noStrike" cap="none" dirty="0" err="1">
                <a:solidFill>
                  <a:schemeClr val="accent1"/>
                </a:solidFill>
                <a:latin typeface="+mn-lt"/>
                <a:ea typeface="Arial Narrow"/>
                <a:cs typeface="Arial Narrow"/>
                <a:sym typeface="Arial Narrow"/>
              </a:rPr>
              <a:t>técnico-profesional</a:t>
            </a:r>
            <a:r>
              <a:rPr lang="en-US" sz="2400" b="0" i="0" u="none" strike="noStrike" cap="none" dirty="0">
                <a:solidFill>
                  <a:schemeClr val="accent1"/>
                </a:solidFill>
                <a:latin typeface="+mn-lt"/>
                <a:ea typeface="Arial Narrow"/>
                <a:cs typeface="Arial Narrow"/>
                <a:sym typeface="Arial Narrow"/>
              </a:rPr>
              <a:t> </a:t>
            </a:r>
            <a:r>
              <a:rPr lang="en-US" sz="2400" b="0" i="0" u="none" strike="noStrike" cap="none" dirty="0" err="1">
                <a:solidFill>
                  <a:schemeClr val="accent1"/>
                </a:solidFill>
                <a:latin typeface="+mn-lt"/>
                <a:ea typeface="Arial Narrow"/>
                <a:cs typeface="Arial Narrow"/>
                <a:sym typeface="Arial Narrow"/>
              </a:rPr>
              <a:t>vinculadas</a:t>
            </a:r>
            <a:r>
              <a:rPr lang="en-US" sz="2400" b="0" i="0" u="none" strike="noStrike" cap="none" dirty="0">
                <a:solidFill>
                  <a:schemeClr val="accent1"/>
                </a:solidFill>
                <a:latin typeface="+mn-lt"/>
                <a:ea typeface="Arial Narrow"/>
                <a:cs typeface="Arial Narrow"/>
                <a:sym typeface="Arial Narrow"/>
              </a:rPr>
              <a:t> a las </a:t>
            </a:r>
            <a:r>
              <a:rPr lang="en-US" sz="2400" b="0" i="0" u="none" strike="noStrike" cap="none" dirty="0" err="1">
                <a:solidFill>
                  <a:schemeClr val="accent1"/>
                </a:solidFill>
                <a:latin typeface="+mn-lt"/>
                <a:ea typeface="Arial Narrow"/>
                <a:cs typeface="Arial Narrow"/>
                <a:sym typeface="Arial Narrow"/>
              </a:rPr>
              <a:t>temáticas</a:t>
            </a:r>
            <a:r>
              <a:rPr lang="en-US" sz="2400" b="0" i="0" u="none" strike="noStrike" cap="none" dirty="0">
                <a:solidFill>
                  <a:schemeClr val="accent1"/>
                </a:solidFill>
                <a:latin typeface="+mn-lt"/>
                <a:ea typeface="Arial Narrow"/>
                <a:cs typeface="Arial Narrow"/>
                <a:sym typeface="Arial Narrow"/>
              </a:rPr>
              <a:t> </a:t>
            </a:r>
            <a:r>
              <a:rPr lang="en-US" sz="2400" b="0" i="0" u="none" strike="noStrike" cap="none" dirty="0" err="1">
                <a:solidFill>
                  <a:schemeClr val="accent1"/>
                </a:solidFill>
                <a:latin typeface="+mn-lt"/>
                <a:ea typeface="Arial Narrow"/>
                <a:cs typeface="Arial Narrow"/>
                <a:sym typeface="Arial Narrow"/>
              </a:rPr>
              <a:t>referidas</a:t>
            </a:r>
            <a:r>
              <a:rPr lang="en-US" sz="2400" b="0" i="0" u="none" strike="noStrike" cap="none" dirty="0">
                <a:solidFill>
                  <a:schemeClr val="accent1"/>
                </a:solidFill>
                <a:latin typeface="+mn-lt"/>
                <a:ea typeface="Arial Narrow"/>
                <a:cs typeface="Arial Narrow"/>
                <a:sym typeface="Arial Narrow"/>
              </a:rPr>
              <a:t>. 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+mn-lt"/>
                <a:ea typeface="Calibri"/>
                <a:cs typeface="Calibri"/>
                <a:sym typeface="Calibri"/>
              </a:rPr>
              <a:t> </a:t>
            </a:r>
            <a:endParaRPr sz="2400" b="0" i="0" u="none" strike="noStrike" cap="none" dirty="0">
              <a:solidFill>
                <a:srgbClr val="000000"/>
              </a:solidFill>
              <a:latin typeface="+mn-lt"/>
              <a:ea typeface="Times New Roman"/>
              <a:cs typeface="Times New Roman"/>
              <a:sym typeface="Times New Roman"/>
            </a:endParaRPr>
          </a:p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endParaRPr sz="28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60769789"/>
      </p:ext>
    </p:extLst>
  </p:cSld>
  <p:clrMapOvr>
    <a:masterClrMapping/>
  </p:clrMapOvr>
  <p:transition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6"/>
          <p:cNvSpPr/>
          <p:nvPr/>
        </p:nvSpPr>
        <p:spPr>
          <a:xfrm>
            <a:off x="-462011" y="2594481"/>
            <a:ext cx="2358491" cy="3125710"/>
          </a:xfrm>
          <a:custGeom>
            <a:avLst/>
            <a:gdLst/>
            <a:ahLst/>
            <a:cxnLst/>
            <a:rect l="l" t="t" r="r" b="b"/>
            <a:pathLst>
              <a:path w="4716981" h="6251420" extrusionOk="0">
                <a:moveTo>
                  <a:pt x="0" y="0"/>
                </a:moveTo>
                <a:lnTo>
                  <a:pt x="4716981" y="0"/>
                </a:lnTo>
                <a:lnTo>
                  <a:pt x="4716981" y="6251421"/>
                </a:lnTo>
                <a:lnTo>
                  <a:pt x="0" y="625142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 amt="2000"/>
            </a:blip>
            <a:stretch>
              <a:fillRect/>
            </a:stretch>
          </a:blipFill>
          <a:ln>
            <a:noFill/>
          </a:ln>
        </p:spPr>
      </p:sp>
      <p:sp>
        <p:nvSpPr>
          <p:cNvPr id="92" name="Google Shape;92;p6"/>
          <p:cNvSpPr/>
          <p:nvPr/>
        </p:nvSpPr>
        <p:spPr>
          <a:xfrm rot="1925852">
            <a:off x="-1165118" y="1328631"/>
            <a:ext cx="4693339" cy="5278807"/>
          </a:xfrm>
          <a:custGeom>
            <a:avLst/>
            <a:gdLst/>
            <a:ahLst/>
            <a:cxnLst/>
            <a:rect l="l" t="t" r="r" b="b"/>
            <a:pathLst>
              <a:path w="9386678" h="10557613" extrusionOk="0">
                <a:moveTo>
                  <a:pt x="0" y="0"/>
                </a:moveTo>
                <a:lnTo>
                  <a:pt x="9386678" y="0"/>
                </a:lnTo>
                <a:lnTo>
                  <a:pt x="9386678" y="10557613"/>
                </a:lnTo>
                <a:lnTo>
                  <a:pt x="0" y="1055761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 amt="25000"/>
            </a:blip>
            <a:stretch>
              <a:fillRect/>
            </a:stretch>
          </a:blipFill>
          <a:ln>
            <a:noFill/>
          </a:ln>
        </p:spPr>
      </p:sp>
      <p:sp>
        <p:nvSpPr>
          <p:cNvPr id="93" name="Google Shape;93;p6"/>
          <p:cNvSpPr/>
          <p:nvPr/>
        </p:nvSpPr>
        <p:spPr>
          <a:xfrm>
            <a:off x="5171664" y="-718930"/>
            <a:ext cx="6429423" cy="2466561"/>
          </a:xfrm>
          <a:custGeom>
            <a:avLst/>
            <a:gdLst/>
            <a:ahLst/>
            <a:cxnLst/>
            <a:rect l="l" t="t" r="r" b="b"/>
            <a:pathLst>
              <a:path w="12858845" h="4933121" extrusionOk="0">
                <a:moveTo>
                  <a:pt x="0" y="0"/>
                </a:moveTo>
                <a:lnTo>
                  <a:pt x="12858845" y="0"/>
                </a:lnTo>
                <a:lnTo>
                  <a:pt x="12858845" y="4933120"/>
                </a:lnTo>
                <a:lnTo>
                  <a:pt x="0" y="493312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 amt="25000"/>
            </a:blip>
            <a:stretch>
              <a:fillRect/>
            </a:stretch>
          </a:blipFill>
          <a:ln>
            <a:noFill/>
          </a:ln>
        </p:spPr>
      </p:sp>
      <p:grpSp>
        <p:nvGrpSpPr>
          <p:cNvPr id="94" name="Google Shape;94;p6"/>
          <p:cNvGrpSpPr/>
          <p:nvPr/>
        </p:nvGrpSpPr>
        <p:grpSpPr>
          <a:xfrm>
            <a:off x="796348" y="923330"/>
            <a:ext cx="7491047" cy="2494529"/>
            <a:chOff x="685861" y="2267570"/>
            <a:chExt cx="16420635" cy="6015814"/>
          </a:xfrm>
        </p:grpSpPr>
        <p:grpSp>
          <p:nvGrpSpPr>
            <p:cNvPr id="95" name="Google Shape;95;p6"/>
            <p:cNvGrpSpPr/>
            <p:nvPr/>
          </p:nvGrpSpPr>
          <p:grpSpPr>
            <a:xfrm>
              <a:off x="11318746" y="2405414"/>
              <a:ext cx="5787750" cy="5787750"/>
              <a:chOff x="0" y="0"/>
              <a:chExt cx="812800" cy="812800"/>
            </a:xfrm>
          </p:grpSpPr>
          <p:sp>
            <p:nvSpPr>
              <p:cNvPr id="96" name="Google Shape;96;p6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 extrusionOk="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A0CEFD">
                      <a:alpha val="50196"/>
                    </a:srgbClr>
                  </a:gs>
                  <a:gs pos="100000">
                    <a:srgbClr val="E4F2FF">
                      <a:alpha val="50196"/>
                    </a:srgbClr>
                  </a:gs>
                </a:gsLst>
                <a:lin ang="0" scaled="0"/>
              </a:gradFill>
              <a:ln w="38100" cap="sq" cmpd="sng">
                <a:solidFill>
                  <a:srgbClr val="FFFFFF">
                    <a:alpha val="49803"/>
                  </a:srgbClr>
                </a:solidFill>
                <a:prstDash val="solid"/>
                <a:miter lim="8000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7" name="Google Shape;97;p6"/>
              <p:cNvSpPr txBox="1"/>
              <p:nvPr/>
            </p:nvSpPr>
            <p:spPr>
              <a:xfrm>
                <a:off x="76200" y="142875"/>
                <a:ext cx="660400" cy="5937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74074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350" b="0" i="0" u="none" strike="noStrike" cap="none">
                  <a:solidFill>
                    <a:schemeClr val="dk1"/>
                  </a:solidFill>
                  <a:latin typeface="Arial Narrow"/>
                  <a:ea typeface="Arial Narrow"/>
                  <a:cs typeface="Arial Narrow"/>
                  <a:sym typeface="Arial Narrow"/>
                </a:endParaRPr>
              </a:p>
            </p:txBody>
          </p:sp>
        </p:grpSp>
        <p:grpSp>
          <p:nvGrpSpPr>
            <p:cNvPr id="98" name="Google Shape;98;p6"/>
            <p:cNvGrpSpPr/>
            <p:nvPr/>
          </p:nvGrpSpPr>
          <p:grpSpPr>
            <a:xfrm>
              <a:off x="685861" y="2267570"/>
              <a:ext cx="6015814" cy="6015814"/>
              <a:chOff x="0" y="0"/>
              <a:chExt cx="8021085" cy="8021085"/>
            </a:xfrm>
          </p:grpSpPr>
          <p:sp>
            <p:nvSpPr>
              <p:cNvPr id="99" name="Google Shape;99;p6"/>
              <p:cNvSpPr/>
              <p:nvPr/>
            </p:nvSpPr>
            <p:spPr>
              <a:xfrm>
                <a:off x="0" y="0"/>
                <a:ext cx="8021085" cy="8021085"/>
              </a:xfrm>
              <a:custGeom>
                <a:avLst/>
                <a:gdLst/>
                <a:ahLst/>
                <a:cxnLst/>
                <a:rect l="l" t="t" r="r" b="b"/>
                <a:pathLst>
                  <a:path w="8021085" h="8021085" extrusionOk="0">
                    <a:moveTo>
                      <a:pt x="0" y="0"/>
                    </a:moveTo>
                    <a:lnTo>
                      <a:pt x="8021085" y="0"/>
                    </a:lnTo>
                    <a:lnTo>
                      <a:pt x="8021085" y="8021085"/>
                    </a:lnTo>
                    <a:lnTo>
                      <a:pt x="0" y="8021085"/>
                    </a:lnTo>
                    <a:lnTo>
                      <a:pt x="0" y="0"/>
                    </a:lnTo>
                    <a:close/>
                  </a:path>
                </a:pathLst>
              </a:custGeom>
              <a:blipFill rotWithShape="1">
                <a:blip r:embed="rId6">
                  <a:alphaModFix/>
                </a:blip>
                <a:stretch>
                  <a:fillRect/>
                </a:stretch>
              </a:blipFill>
              <a:ln>
                <a:noFill/>
              </a:ln>
            </p:spPr>
          </p:sp>
          <p:grpSp>
            <p:nvGrpSpPr>
              <p:cNvPr id="100" name="Google Shape;100;p6"/>
              <p:cNvGrpSpPr/>
              <p:nvPr/>
            </p:nvGrpSpPr>
            <p:grpSpPr>
              <a:xfrm>
                <a:off x="0" y="0"/>
                <a:ext cx="7721694" cy="7721694"/>
                <a:chOff x="0" y="0"/>
                <a:chExt cx="812800" cy="812800"/>
              </a:xfrm>
            </p:grpSpPr>
            <p:sp>
              <p:nvSpPr>
                <p:cNvPr id="101" name="Google Shape;101;p6"/>
                <p:cNvSpPr/>
                <p:nvPr/>
              </p:nvSpPr>
              <p:spPr>
                <a:xfrm>
                  <a:off x="0" y="0"/>
                  <a:ext cx="812800" cy="812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12800" h="812800" extrusionOk="0">
                      <a:moveTo>
                        <a:pt x="406400" y="0"/>
                      </a:moveTo>
                      <a:cubicBezTo>
                        <a:pt x="181951" y="0"/>
                        <a:pt x="0" y="181951"/>
                        <a:pt x="0" y="406400"/>
                      </a:cubicBezTo>
                      <a:cubicBezTo>
                        <a:pt x="0" y="630849"/>
                        <a:pt x="181951" y="812800"/>
                        <a:pt x="406400" y="812800"/>
                      </a:cubicBezTo>
                      <a:cubicBezTo>
                        <a:pt x="630849" y="812800"/>
                        <a:pt x="812800" y="630849"/>
                        <a:pt x="812800" y="406400"/>
                      </a:cubicBezTo>
                      <a:cubicBezTo>
                        <a:pt x="812800" y="181951"/>
                        <a:pt x="630849" y="0"/>
                        <a:pt x="406400" y="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A0CEFD">
                        <a:alpha val="92941"/>
                      </a:srgbClr>
                    </a:gs>
                    <a:gs pos="100000">
                      <a:srgbClr val="E4F2FF">
                        <a:alpha val="92941"/>
                      </a:srgbClr>
                    </a:gs>
                  </a:gsLst>
                  <a:lin ang="0" scaled="0"/>
                </a:gradFill>
                <a:ln w="38100" cap="sq" cmpd="sng">
                  <a:solidFill>
                    <a:srgbClr val="FFFFFF">
                      <a:alpha val="92941"/>
                    </a:srgbClr>
                  </a:solidFill>
                  <a:prstDash val="solid"/>
                  <a:miter lim="8000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02" name="Google Shape;102;p6"/>
                <p:cNvSpPr txBox="1"/>
                <p:nvPr/>
              </p:nvSpPr>
              <p:spPr>
                <a:xfrm>
                  <a:off x="76200" y="133350"/>
                  <a:ext cx="660400" cy="60325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42875" tIns="42875" rIns="42875" bIns="428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74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350" b="0" i="0" u="none" strike="noStrike" cap="none">
                    <a:solidFill>
                      <a:schemeClr val="dk1"/>
                    </a:solidFill>
                    <a:latin typeface="Arial Narrow"/>
                    <a:ea typeface="Arial Narrow"/>
                    <a:cs typeface="Arial Narrow"/>
                    <a:sym typeface="Arial Narrow"/>
                  </a:endParaRPr>
                </a:p>
              </p:txBody>
            </p:sp>
          </p:grpSp>
        </p:grpSp>
        <p:sp>
          <p:nvSpPr>
            <p:cNvPr id="103" name="Google Shape;103;p6"/>
            <p:cNvSpPr/>
            <p:nvPr/>
          </p:nvSpPr>
          <p:spPr>
            <a:xfrm>
              <a:off x="6972976" y="3241889"/>
              <a:ext cx="4062430" cy="4114800"/>
            </a:xfrm>
            <a:custGeom>
              <a:avLst/>
              <a:gdLst/>
              <a:ahLst/>
              <a:cxnLst/>
              <a:rect l="l" t="t" r="r" b="b"/>
              <a:pathLst>
                <a:path w="4062430" h="4114800" extrusionOk="0">
                  <a:moveTo>
                    <a:pt x="0" y="0"/>
                  </a:moveTo>
                  <a:lnTo>
                    <a:pt x="4062430" y="0"/>
                  </a:lnTo>
                  <a:lnTo>
                    <a:pt x="4062430" y="4114800"/>
                  </a:lnTo>
                  <a:lnTo>
                    <a:pt x="0" y="4114800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/>
              </a:blip>
              <a:stretch>
                <a:fillRect/>
              </a:stretch>
            </a:blipFill>
            <a:ln>
              <a:noFill/>
            </a:ln>
          </p:spPr>
        </p:sp>
        <p:sp>
          <p:nvSpPr>
            <p:cNvPr id="104" name="Google Shape;104;p6"/>
            <p:cNvSpPr txBox="1"/>
            <p:nvPr/>
          </p:nvSpPr>
          <p:spPr>
            <a:xfrm>
              <a:off x="11774258" y="3714141"/>
              <a:ext cx="4876723" cy="389673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ctr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 b="0" i="0" u="none" strike="noStrike" cap="none" dirty="0">
                  <a:solidFill>
                    <a:srgbClr val="2E75B5"/>
                  </a:solidFill>
                  <a:latin typeface="Arial"/>
                  <a:ea typeface="Arial"/>
                  <a:cs typeface="Arial"/>
                  <a:sym typeface="Arial"/>
                </a:rPr>
                <a:t>Hay </a:t>
              </a:r>
              <a:r>
                <a:rPr lang="en-US" sz="1400" b="1" i="0" u="none" strike="noStrike" cap="none" dirty="0" err="1">
                  <a:solidFill>
                    <a:srgbClr val="2E75B5"/>
                  </a:solidFill>
                  <a:latin typeface="Arial"/>
                  <a:ea typeface="Arial"/>
                  <a:cs typeface="Arial"/>
                  <a:sym typeface="Arial"/>
                </a:rPr>
                <a:t>consenso</a:t>
              </a:r>
              <a:r>
                <a:rPr lang="en-US" sz="1400" b="1" i="0" u="none" strike="noStrike" cap="none" dirty="0">
                  <a:solidFill>
                    <a:srgbClr val="2E75B5"/>
                  </a:solidFill>
                  <a:latin typeface="Arial"/>
                  <a:ea typeface="Arial"/>
                  <a:cs typeface="Arial"/>
                  <a:sym typeface="Arial"/>
                </a:rPr>
                <a:t> entre </a:t>
              </a:r>
              <a:r>
                <a:rPr lang="en-US" sz="1400" b="1" i="0" u="none" strike="noStrike" cap="none" dirty="0" err="1">
                  <a:solidFill>
                    <a:srgbClr val="2E75B5"/>
                  </a:solidFill>
                  <a:latin typeface="Arial"/>
                  <a:ea typeface="Arial"/>
                  <a:cs typeface="Arial"/>
                  <a:sym typeface="Arial"/>
                </a:rPr>
                <a:t>los</a:t>
              </a:r>
              <a:r>
                <a:rPr lang="en-US" sz="1400" b="1" i="0" u="none" strike="noStrike" cap="none" dirty="0">
                  <a:solidFill>
                    <a:srgbClr val="2E75B5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1400" b="1" i="0" u="none" strike="noStrike" cap="none" dirty="0" err="1">
                  <a:solidFill>
                    <a:srgbClr val="2E75B5"/>
                  </a:solidFill>
                  <a:latin typeface="Arial"/>
                  <a:ea typeface="Arial"/>
                  <a:cs typeface="Arial"/>
                  <a:sym typeface="Arial"/>
                </a:rPr>
                <a:t>actores</a:t>
              </a:r>
              <a:r>
                <a:rPr lang="en-US" sz="1400" b="1" i="0" u="none" strike="noStrike" cap="none" dirty="0">
                  <a:solidFill>
                    <a:srgbClr val="2E75B5"/>
                  </a:solidFill>
                  <a:latin typeface="Arial"/>
                  <a:ea typeface="Arial"/>
                  <a:cs typeface="Arial"/>
                  <a:sym typeface="Arial"/>
                </a:rPr>
                <a:t> del </a:t>
              </a:r>
              <a:r>
                <a:rPr lang="en-US" sz="1400" b="1" i="0" u="none" strike="noStrike" cap="none" dirty="0" err="1">
                  <a:solidFill>
                    <a:srgbClr val="2E75B5"/>
                  </a:solidFill>
                  <a:latin typeface="Arial"/>
                  <a:ea typeface="Arial"/>
                  <a:cs typeface="Arial"/>
                  <a:sym typeface="Arial"/>
                </a:rPr>
                <a:t>sistema</a:t>
              </a:r>
              <a:r>
                <a:rPr lang="en-US" sz="1400" b="0" i="0" u="none" strike="noStrike" cap="none" dirty="0">
                  <a:solidFill>
                    <a:srgbClr val="2E75B5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1400" b="0" i="0" u="none" strike="noStrike" cap="none" dirty="0" err="1">
                  <a:solidFill>
                    <a:srgbClr val="2E75B5"/>
                  </a:solidFill>
                  <a:latin typeface="Arial"/>
                  <a:ea typeface="Arial"/>
                  <a:cs typeface="Arial"/>
                  <a:sym typeface="Arial"/>
                </a:rPr>
                <a:t>sobre</a:t>
              </a:r>
              <a:r>
                <a:rPr lang="en-US" sz="1400" b="0" i="0" u="none" strike="noStrike" cap="none" dirty="0">
                  <a:solidFill>
                    <a:srgbClr val="2E75B5"/>
                  </a:solidFill>
                  <a:latin typeface="Arial"/>
                  <a:ea typeface="Arial"/>
                  <a:cs typeface="Arial"/>
                  <a:sym typeface="Arial"/>
                </a:rPr>
                <a:t> la idea de que la </a:t>
              </a:r>
              <a:r>
                <a:rPr lang="en-US" sz="1400" b="0" i="0" u="none" strike="noStrike" cap="none" dirty="0" err="1">
                  <a:solidFill>
                    <a:srgbClr val="2E75B5"/>
                  </a:solidFill>
                  <a:latin typeface="Arial"/>
                  <a:ea typeface="Arial"/>
                  <a:cs typeface="Arial"/>
                  <a:sym typeface="Arial"/>
                </a:rPr>
                <a:t>tecnología</a:t>
              </a:r>
              <a:r>
                <a:rPr lang="en-US" sz="1400" b="0" i="0" u="none" strike="noStrike" cap="none" dirty="0">
                  <a:solidFill>
                    <a:srgbClr val="2E75B5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1400" b="0" i="0" u="none" strike="noStrike" cap="none" dirty="0" err="1">
                  <a:solidFill>
                    <a:srgbClr val="2E75B5"/>
                  </a:solidFill>
                  <a:latin typeface="Arial"/>
                  <a:ea typeface="Arial"/>
                  <a:cs typeface="Arial"/>
                  <a:sym typeface="Arial"/>
                </a:rPr>
                <a:t>puede</a:t>
              </a:r>
              <a:r>
                <a:rPr lang="en-US" sz="1400" b="0" i="0" u="none" strike="noStrike" cap="none" dirty="0">
                  <a:solidFill>
                    <a:srgbClr val="2E75B5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1400" b="0" i="0" u="none" strike="noStrike" cap="none" dirty="0" err="1">
                  <a:solidFill>
                    <a:srgbClr val="2E75B5"/>
                  </a:solidFill>
                  <a:latin typeface="Arial"/>
                  <a:ea typeface="Arial"/>
                  <a:cs typeface="Arial"/>
                  <a:sym typeface="Arial"/>
                </a:rPr>
                <a:t>ayudar</a:t>
              </a:r>
              <a:r>
                <a:rPr lang="en-US" sz="1400" b="0" i="0" u="none" strike="noStrike" cap="none" dirty="0">
                  <a:solidFill>
                    <a:srgbClr val="2E75B5"/>
                  </a:solidFill>
                  <a:latin typeface="Arial"/>
                  <a:ea typeface="Arial"/>
                  <a:cs typeface="Arial"/>
                  <a:sym typeface="Arial"/>
                </a:rPr>
                <a:t> a </a:t>
              </a:r>
              <a:r>
                <a:rPr lang="en-US" sz="1400" b="0" i="0" u="none" strike="noStrike" cap="none" dirty="0" err="1" smtClean="0">
                  <a:solidFill>
                    <a:srgbClr val="2E75B5"/>
                  </a:solidFill>
                  <a:latin typeface="Arial"/>
                  <a:ea typeface="Arial"/>
                  <a:cs typeface="Arial"/>
                  <a:sym typeface="Arial"/>
                </a:rPr>
                <a:t>prevenir</a:t>
              </a:r>
              <a:endParaRPr lang="en-US" sz="1400" b="0" i="0" u="none" strike="noStrike" cap="none" smtClean="0">
                <a:solidFill>
                  <a:srgbClr val="2E75B5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ctr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 b="0" i="0" u="none" strike="noStrike" cap="none" smtClean="0">
                  <a:solidFill>
                    <a:srgbClr val="2E75B5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1400" b="0" i="0" u="none" strike="noStrike" cap="none" dirty="0">
                  <a:solidFill>
                    <a:srgbClr val="2E75B5"/>
                  </a:solidFill>
                  <a:latin typeface="Arial"/>
                  <a:ea typeface="Arial"/>
                  <a:cs typeface="Arial"/>
                  <a:sym typeface="Arial"/>
                </a:rPr>
                <a:t>AT y EP</a:t>
              </a:r>
              <a:endParaRPr dirty="0"/>
            </a:p>
          </p:txBody>
        </p:sp>
        <p:sp>
          <p:nvSpPr>
            <p:cNvPr id="105" name="Google Shape;105;p6"/>
            <p:cNvSpPr txBox="1"/>
            <p:nvPr/>
          </p:nvSpPr>
          <p:spPr>
            <a:xfrm>
              <a:off x="943561" y="4019706"/>
              <a:ext cx="5275868" cy="256194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ctr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600" b="0" i="0" u="none" strike="noStrike" cap="none" dirty="0">
                  <a:solidFill>
                    <a:srgbClr val="2E75B5"/>
                  </a:solidFill>
                  <a:latin typeface="Arial"/>
                  <a:ea typeface="Arial"/>
                  <a:cs typeface="Arial"/>
                  <a:sym typeface="Arial"/>
                </a:rPr>
                <a:t>Hay </a:t>
              </a:r>
              <a:r>
                <a:rPr lang="en-US" sz="1600" b="1" i="0" u="none" strike="noStrike" cap="none" dirty="0" err="1">
                  <a:solidFill>
                    <a:srgbClr val="2E75B5"/>
                  </a:solidFill>
                  <a:latin typeface="Arial"/>
                  <a:ea typeface="Arial"/>
                  <a:cs typeface="Arial"/>
                  <a:sym typeface="Arial"/>
                </a:rPr>
                <a:t>más</a:t>
              </a:r>
              <a:r>
                <a:rPr lang="en-US" sz="1600" b="1" i="0" u="none" strike="noStrike" cap="none" dirty="0">
                  <a:solidFill>
                    <a:srgbClr val="2E75B5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1600" b="1" i="0" u="none" strike="noStrike" cap="none" dirty="0" err="1">
                  <a:solidFill>
                    <a:srgbClr val="2E75B5"/>
                  </a:solidFill>
                  <a:latin typeface="Arial"/>
                  <a:ea typeface="Arial"/>
                  <a:cs typeface="Arial"/>
                  <a:sym typeface="Arial"/>
                </a:rPr>
                <a:t>tecnología</a:t>
              </a:r>
              <a:r>
                <a:rPr lang="en-US" sz="1600" b="0" i="0" u="none" strike="noStrike" cap="none" dirty="0">
                  <a:solidFill>
                    <a:srgbClr val="2E75B5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1600" b="0" i="0" u="none" strike="noStrike" cap="none" dirty="0" err="1">
                  <a:solidFill>
                    <a:srgbClr val="2E75B5"/>
                  </a:solidFill>
                  <a:latin typeface="Arial"/>
                  <a:ea typeface="Arial"/>
                  <a:cs typeface="Arial"/>
                  <a:sym typeface="Arial"/>
                </a:rPr>
                <a:t>aplicada</a:t>
              </a:r>
              <a:r>
                <a:rPr lang="en-US" sz="1600" b="0" i="0" u="none" strike="noStrike" cap="none" dirty="0">
                  <a:solidFill>
                    <a:srgbClr val="2E75B5"/>
                  </a:solidFill>
                  <a:latin typeface="Arial"/>
                  <a:ea typeface="Arial"/>
                  <a:cs typeface="Arial"/>
                  <a:sym typeface="Arial"/>
                </a:rPr>
                <a:t> a la </a:t>
              </a:r>
              <a:r>
                <a:rPr lang="en-US" sz="1600" b="0" i="0" u="none" strike="noStrike" cap="none" dirty="0" err="1">
                  <a:solidFill>
                    <a:srgbClr val="2E75B5"/>
                  </a:solidFill>
                  <a:latin typeface="Arial"/>
                  <a:ea typeface="Arial"/>
                  <a:cs typeface="Arial"/>
                  <a:sym typeface="Arial"/>
                </a:rPr>
                <a:t>prevención</a:t>
              </a:r>
              <a:r>
                <a:rPr lang="en-US" sz="1600" b="0" i="0" u="none" strike="noStrike" cap="none" dirty="0">
                  <a:solidFill>
                    <a:srgbClr val="2E75B5"/>
                  </a:solidFill>
                  <a:latin typeface="Arial"/>
                  <a:ea typeface="Arial"/>
                  <a:cs typeface="Arial"/>
                  <a:sym typeface="Arial"/>
                </a:rPr>
                <a:t> de </a:t>
              </a:r>
              <a:r>
                <a:rPr lang="en-US" sz="1600" b="0" i="0" u="none" strike="noStrike" cap="none" dirty="0" err="1">
                  <a:solidFill>
                    <a:srgbClr val="2E75B5"/>
                  </a:solidFill>
                  <a:latin typeface="Arial"/>
                  <a:ea typeface="Arial"/>
                  <a:cs typeface="Arial"/>
                  <a:sym typeface="Arial"/>
                </a:rPr>
                <a:t>riesgos</a:t>
              </a:r>
              <a:r>
                <a:rPr lang="en-US" sz="1600" b="0" i="0" u="none" strike="noStrike" cap="none" dirty="0">
                  <a:solidFill>
                    <a:srgbClr val="2E75B5"/>
                  </a:solidFill>
                  <a:latin typeface="Arial"/>
                  <a:ea typeface="Arial"/>
                  <a:cs typeface="Arial"/>
                  <a:sym typeface="Arial"/>
                </a:rPr>
                <a:t> de la que se </a:t>
              </a:r>
              <a:r>
                <a:rPr lang="en-US" sz="1600" b="0" i="0" u="none" strike="noStrike" cap="none" dirty="0" err="1">
                  <a:solidFill>
                    <a:srgbClr val="2E75B5"/>
                  </a:solidFill>
                  <a:latin typeface="Arial"/>
                  <a:ea typeface="Arial"/>
                  <a:cs typeface="Arial"/>
                  <a:sym typeface="Arial"/>
                </a:rPr>
                <a:t>presumía</a:t>
              </a:r>
              <a:endParaRPr sz="1600" b="0" i="0" u="none" strike="noStrike" cap="none" dirty="0">
                <a:solidFill>
                  <a:srgbClr val="2E75B5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06" name="Google Shape;106;p6"/>
          <p:cNvSpPr txBox="1"/>
          <p:nvPr/>
        </p:nvSpPr>
        <p:spPr>
          <a:xfrm>
            <a:off x="397804" y="3596136"/>
            <a:ext cx="8434800" cy="76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0" i="0" u="none" strike="noStrike" cap="none" dirty="0">
                <a:solidFill>
                  <a:srgbClr val="2E75B5"/>
                </a:solidFill>
                <a:latin typeface="Arial"/>
                <a:ea typeface="Arial"/>
                <a:cs typeface="Arial"/>
                <a:sym typeface="Arial"/>
              </a:rPr>
              <a:t>A </a:t>
            </a:r>
            <a:r>
              <a:rPr lang="en-US" sz="2000" b="0" i="0" u="none" strike="noStrike" cap="none" dirty="0" err="1">
                <a:solidFill>
                  <a:srgbClr val="2E75B5"/>
                </a:solidFill>
                <a:latin typeface="Arial"/>
                <a:ea typeface="Arial"/>
                <a:cs typeface="Arial"/>
                <a:sym typeface="Arial"/>
              </a:rPr>
              <a:t>nivel</a:t>
            </a:r>
            <a:r>
              <a:rPr lang="en-US" sz="2000" b="0" i="0" u="none" strike="noStrike" cap="none" dirty="0">
                <a:solidFill>
                  <a:srgbClr val="2E75B5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000" b="0" i="0" u="none" strike="noStrike" cap="none" dirty="0" err="1">
                <a:solidFill>
                  <a:srgbClr val="2E75B5"/>
                </a:solidFill>
                <a:latin typeface="Arial"/>
                <a:ea typeface="Arial"/>
                <a:cs typeface="Arial"/>
                <a:sym typeface="Arial"/>
              </a:rPr>
              <a:t>recurso</a:t>
            </a:r>
            <a:r>
              <a:rPr lang="en-US" sz="2000" b="0" i="0" u="none" strike="noStrike" cap="none" dirty="0">
                <a:solidFill>
                  <a:srgbClr val="2E75B5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000" b="0" i="0" u="none" strike="noStrike" cap="none" dirty="0" err="1">
                <a:solidFill>
                  <a:srgbClr val="2E75B5"/>
                </a:solidFill>
                <a:latin typeface="Arial"/>
                <a:ea typeface="Arial"/>
                <a:cs typeface="Arial"/>
                <a:sym typeface="Arial"/>
              </a:rPr>
              <a:t>humano</a:t>
            </a:r>
            <a:r>
              <a:rPr lang="en-US" sz="2000" b="0" i="0" u="none" strike="noStrike" cap="none" dirty="0">
                <a:solidFill>
                  <a:srgbClr val="2E75B5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2000" b="0" i="0" u="none" strike="noStrike" cap="none" dirty="0" err="1">
                <a:solidFill>
                  <a:srgbClr val="2E75B5"/>
                </a:solidFill>
                <a:latin typeface="Arial"/>
                <a:ea typeface="Arial"/>
                <a:cs typeface="Arial"/>
                <a:sym typeface="Arial"/>
              </a:rPr>
              <a:t>emergen</a:t>
            </a:r>
            <a:r>
              <a:rPr lang="en-US" sz="2000" b="0" i="0" u="none" strike="noStrike" cap="none" dirty="0">
                <a:solidFill>
                  <a:srgbClr val="2E75B5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000" b="1" i="0" u="none" strike="noStrike" cap="none" dirty="0" err="1">
                <a:solidFill>
                  <a:srgbClr val="2E75B5"/>
                </a:solidFill>
                <a:latin typeface="Arial"/>
                <a:ea typeface="Arial"/>
                <a:cs typeface="Arial"/>
                <a:sym typeface="Arial"/>
              </a:rPr>
              <a:t>perfiles</a:t>
            </a:r>
            <a:r>
              <a:rPr lang="en-US" sz="2000" b="1" i="0" u="none" strike="noStrike" cap="none" dirty="0">
                <a:solidFill>
                  <a:srgbClr val="2E75B5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000" b="1" i="0" u="none" strike="noStrike" cap="none" dirty="0" err="1">
                <a:solidFill>
                  <a:srgbClr val="2E75B5"/>
                </a:solidFill>
                <a:latin typeface="Arial"/>
                <a:ea typeface="Arial"/>
                <a:cs typeface="Arial"/>
                <a:sym typeface="Arial"/>
              </a:rPr>
              <a:t>específicos</a:t>
            </a:r>
            <a:r>
              <a:rPr lang="en-US" sz="2000" b="0" i="0" u="none" strike="noStrike" cap="none" dirty="0">
                <a:solidFill>
                  <a:srgbClr val="2E75B5"/>
                </a:solidFill>
                <a:latin typeface="Arial"/>
                <a:ea typeface="Arial"/>
                <a:cs typeface="Arial"/>
                <a:sym typeface="Arial"/>
              </a:rPr>
              <a:t> que </a:t>
            </a:r>
            <a:r>
              <a:rPr lang="en-US" sz="2000" b="0" i="0" u="none" strike="noStrike" cap="none" dirty="0" err="1">
                <a:solidFill>
                  <a:srgbClr val="2E75B5"/>
                </a:solidFill>
                <a:latin typeface="Arial"/>
                <a:ea typeface="Arial"/>
                <a:cs typeface="Arial"/>
                <a:sym typeface="Arial"/>
              </a:rPr>
              <a:t>cohesionan</a:t>
            </a:r>
            <a:r>
              <a:rPr lang="en-US" sz="2000" b="0" i="0" u="none" strike="noStrike" cap="none" dirty="0">
                <a:solidFill>
                  <a:srgbClr val="2E75B5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000" b="0" i="0" u="none" strike="noStrike" cap="none" dirty="0" err="1">
                <a:solidFill>
                  <a:srgbClr val="2E75B5"/>
                </a:solidFill>
                <a:latin typeface="Arial"/>
                <a:ea typeface="Arial"/>
                <a:cs typeface="Arial"/>
                <a:sym typeface="Arial"/>
              </a:rPr>
              <a:t>temas</a:t>
            </a:r>
            <a:r>
              <a:rPr lang="en-US" sz="2000" b="0" i="0" u="none" strike="noStrike" cap="none" dirty="0">
                <a:solidFill>
                  <a:srgbClr val="2E75B5"/>
                </a:solidFill>
                <a:latin typeface="Arial"/>
                <a:ea typeface="Arial"/>
                <a:cs typeface="Arial"/>
                <a:sym typeface="Arial"/>
              </a:rPr>
              <a:t> de </a:t>
            </a:r>
            <a:r>
              <a:rPr lang="en-US" sz="2000" b="0" i="0" u="none" strike="noStrike" cap="none" dirty="0" err="1">
                <a:solidFill>
                  <a:srgbClr val="2E75B5"/>
                </a:solidFill>
                <a:latin typeface="Arial"/>
                <a:ea typeface="Arial"/>
                <a:cs typeface="Arial"/>
                <a:sym typeface="Arial"/>
              </a:rPr>
              <a:t>seguridad</a:t>
            </a:r>
            <a:r>
              <a:rPr lang="en-US" sz="2000" b="0" i="0" u="none" strike="noStrike" cap="none" dirty="0">
                <a:solidFill>
                  <a:srgbClr val="2E75B5"/>
                </a:solidFill>
                <a:latin typeface="Arial"/>
                <a:ea typeface="Arial"/>
                <a:cs typeface="Arial"/>
                <a:sym typeface="Arial"/>
              </a:rPr>
              <a:t> e </a:t>
            </a:r>
            <a:r>
              <a:rPr lang="en-US" sz="2000" b="0" i="0" u="none" strike="noStrike" cap="none" dirty="0" err="1">
                <a:solidFill>
                  <a:srgbClr val="2E75B5"/>
                </a:solidFill>
                <a:latin typeface="Arial"/>
                <a:ea typeface="Arial"/>
                <a:cs typeface="Arial"/>
                <a:sym typeface="Arial"/>
              </a:rPr>
              <a:t>higiene</a:t>
            </a:r>
            <a:r>
              <a:rPr lang="en-US" sz="2000" b="0" i="0" u="none" strike="noStrike" cap="none" dirty="0">
                <a:solidFill>
                  <a:srgbClr val="2E75B5"/>
                </a:solidFill>
                <a:latin typeface="Arial"/>
                <a:ea typeface="Arial"/>
                <a:cs typeface="Arial"/>
                <a:sym typeface="Arial"/>
              </a:rPr>
              <a:t> con </a:t>
            </a:r>
            <a:r>
              <a:rPr lang="en-US" sz="2000" b="0" i="0" u="none" strike="noStrike" cap="none" dirty="0" err="1">
                <a:solidFill>
                  <a:srgbClr val="2E75B5"/>
                </a:solidFill>
                <a:latin typeface="Arial"/>
                <a:ea typeface="Arial"/>
                <a:cs typeface="Arial"/>
                <a:sym typeface="Arial"/>
              </a:rPr>
              <a:t>innovación</a:t>
            </a:r>
            <a:r>
              <a:rPr lang="en-US" sz="2000" b="0" i="0" u="none" strike="noStrike" cap="none" dirty="0">
                <a:solidFill>
                  <a:srgbClr val="2E75B5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000" b="0" i="0" u="none" strike="noStrike" cap="none" dirty="0" err="1">
                <a:solidFill>
                  <a:srgbClr val="2E75B5"/>
                </a:solidFill>
                <a:latin typeface="Arial"/>
                <a:ea typeface="Arial"/>
                <a:cs typeface="Arial"/>
                <a:sym typeface="Arial"/>
              </a:rPr>
              <a:t>tecnológica</a:t>
            </a:r>
            <a:endParaRPr sz="2000" b="0" i="0" u="none" strike="noStrike" cap="none" dirty="0">
              <a:solidFill>
                <a:srgbClr val="2E75B5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7" name="Google Shape;107;p6"/>
          <p:cNvSpPr/>
          <p:nvPr/>
        </p:nvSpPr>
        <p:spPr>
          <a:xfrm>
            <a:off x="264358" y="-41677"/>
            <a:ext cx="4307642" cy="923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400" b="1" i="0" u="none" strike="noStrike" cap="none" dirty="0" err="1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Questrial"/>
                <a:ea typeface="Questrial"/>
                <a:cs typeface="Questrial"/>
                <a:sym typeface="Questrial"/>
              </a:rPr>
              <a:t>Evidencias</a:t>
            </a:r>
            <a:endParaRPr sz="2000" b="1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Questrial"/>
              <a:ea typeface="Questrial"/>
              <a:cs typeface="Questrial"/>
              <a:sym typeface="Questrial"/>
            </a:endParaRPr>
          </a:p>
        </p:txBody>
      </p:sp>
    </p:spTree>
  </p:cSld>
  <p:clrMapOvr>
    <a:masterClrMapping/>
  </p:clrMapOvr>
  <p:transition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7"/>
          <p:cNvSpPr/>
          <p:nvPr/>
        </p:nvSpPr>
        <p:spPr>
          <a:xfrm>
            <a:off x="-462011" y="2594481"/>
            <a:ext cx="2358491" cy="3125710"/>
          </a:xfrm>
          <a:custGeom>
            <a:avLst/>
            <a:gdLst/>
            <a:ahLst/>
            <a:cxnLst/>
            <a:rect l="l" t="t" r="r" b="b"/>
            <a:pathLst>
              <a:path w="4716981" h="6251420" extrusionOk="0">
                <a:moveTo>
                  <a:pt x="0" y="0"/>
                </a:moveTo>
                <a:lnTo>
                  <a:pt x="4716981" y="0"/>
                </a:lnTo>
                <a:lnTo>
                  <a:pt x="4716981" y="6251421"/>
                </a:lnTo>
                <a:lnTo>
                  <a:pt x="0" y="625142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 amt="2000"/>
            </a:blip>
            <a:stretch>
              <a:fillRect/>
            </a:stretch>
          </a:blipFill>
          <a:ln>
            <a:noFill/>
          </a:ln>
        </p:spPr>
      </p:sp>
      <p:sp>
        <p:nvSpPr>
          <p:cNvPr id="113" name="Google Shape;113;p7"/>
          <p:cNvSpPr/>
          <p:nvPr/>
        </p:nvSpPr>
        <p:spPr>
          <a:xfrm rot="1925852">
            <a:off x="-1165118" y="1328631"/>
            <a:ext cx="4693339" cy="5278807"/>
          </a:xfrm>
          <a:custGeom>
            <a:avLst/>
            <a:gdLst/>
            <a:ahLst/>
            <a:cxnLst/>
            <a:rect l="l" t="t" r="r" b="b"/>
            <a:pathLst>
              <a:path w="9386678" h="10557613" extrusionOk="0">
                <a:moveTo>
                  <a:pt x="0" y="0"/>
                </a:moveTo>
                <a:lnTo>
                  <a:pt x="9386678" y="0"/>
                </a:lnTo>
                <a:lnTo>
                  <a:pt x="9386678" y="10557613"/>
                </a:lnTo>
                <a:lnTo>
                  <a:pt x="0" y="1055761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 amt="25000"/>
            </a:blip>
            <a:stretch>
              <a:fillRect/>
            </a:stretch>
          </a:blipFill>
          <a:ln>
            <a:noFill/>
          </a:ln>
        </p:spPr>
      </p:sp>
      <p:sp>
        <p:nvSpPr>
          <p:cNvPr id="114" name="Google Shape;114;p7"/>
          <p:cNvSpPr/>
          <p:nvPr/>
        </p:nvSpPr>
        <p:spPr>
          <a:xfrm>
            <a:off x="5171664" y="-718930"/>
            <a:ext cx="6429423" cy="2466561"/>
          </a:xfrm>
          <a:custGeom>
            <a:avLst/>
            <a:gdLst/>
            <a:ahLst/>
            <a:cxnLst/>
            <a:rect l="l" t="t" r="r" b="b"/>
            <a:pathLst>
              <a:path w="12858845" h="4933121" extrusionOk="0">
                <a:moveTo>
                  <a:pt x="0" y="0"/>
                </a:moveTo>
                <a:lnTo>
                  <a:pt x="12858845" y="0"/>
                </a:lnTo>
                <a:lnTo>
                  <a:pt x="12858845" y="4933120"/>
                </a:lnTo>
                <a:lnTo>
                  <a:pt x="0" y="493312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 amt="25000"/>
            </a:blip>
            <a:stretch>
              <a:fillRect/>
            </a:stretch>
          </a:blipFill>
          <a:ln>
            <a:noFill/>
          </a:ln>
        </p:spPr>
      </p:sp>
      <p:sp>
        <p:nvSpPr>
          <p:cNvPr id="115" name="Google Shape;115;p7"/>
          <p:cNvSpPr txBox="1"/>
          <p:nvPr/>
        </p:nvSpPr>
        <p:spPr>
          <a:xfrm>
            <a:off x="324387" y="341827"/>
            <a:ext cx="7888309" cy="7386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Questrial"/>
                <a:ea typeface="Questrial"/>
                <a:cs typeface="Questrial"/>
                <a:sym typeface="Questrial"/>
              </a:rPr>
              <a:t>RESOLUCIÓN SRT N° 48/2025</a:t>
            </a:r>
            <a:endParaRPr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6" name="Google Shape;116;p7"/>
          <p:cNvSpPr txBox="1"/>
          <p:nvPr/>
        </p:nvSpPr>
        <p:spPr>
          <a:xfrm>
            <a:off x="266700" y="1066800"/>
            <a:ext cx="8464550" cy="3323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dirty="0">
                <a:solidFill>
                  <a:schemeClr val="accent1"/>
                </a:solidFill>
                <a:latin typeface="Arial Narrow"/>
                <a:ea typeface="Arial Narrow"/>
                <a:cs typeface="Arial Narrow"/>
                <a:sym typeface="Arial Narrow"/>
              </a:rPr>
              <a:t>La </a:t>
            </a:r>
            <a:r>
              <a:rPr lang="en-US" sz="2800" dirty="0" err="1">
                <a:solidFill>
                  <a:schemeClr val="accent1"/>
                </a:solidFill>
                <a:latin typeface="Arial Narrow"/>
                <a:ea typeface="Arial Narrow"/>
                <a:cs typeface="Arial Narrow"/>
                <a:sym typeface="Arial Narrow"/>
              </a:rPr>
              <a:t>Superintendencia</a:t>
            </a:r>
            <a:r>
              <a:rPr lang="en-US" sz="2800" dirty="0">
                <a:solidFill>
                  <a:schemeClr val="accent1"/>
                </a:solidFill>
                <a:latin typeface="Arial Narrow"/>
                <a:ea typeface="Arial Narrow"/>
                <a:cs typeface="Arial Narrow"/>
                <a:sym typeface="Arial Narrow"/>
              </a:rPr>
              <a:t> de </a:t>
            </a:r>
            <a:r>
              <a:rPr lang="en-US" sz="2800" dirty="0" err="1">
                <a:solidFill>
                  <a:schemeClr val="accent1"/>
                </a:solidFill>
                <a:latin typeface="Arial Narrow"/>
                <a:ea typeface="Arial Narrow"/>
                <a:cs typeface="Arial Narrow"/>
                <a:sym typeface="Arial Narrow"/>
              </a:rPr>
              <a:t>Riesgos</a:t>
            </a:r>
            <a:r>
              <a:rPr lang="en-US" sz="2800" dirty="0">
                <a:solidFill>
                  <a:schemeClr val="accent1"/>
                </a:solidFill>
                <a:latin typeface="Arial Narrow"/>
                <a:ea typeface="Arial Narrow"/>
                <a:cs typeface="Arial Narrow"/>
                <a:sym typeface="Arial Narrow"/>
              </a:rPr>
              <a:t> del </a:t>
            </a:r>
            <a:r>
              <a:rPr lang="en-US" sz="2800" dirty="0" err="1">
                <a:solidFill>
                  <a:schemeClr val="accent1"/>
                </a:solidFill>
                <a:latin typeface="Arial Narrow"/>
                <a:ea typeface="Arial Narrow"/>
                <a:cs typeface="Arial Narrow"/>
                <a:sym typeface="Arial Narrow"/>
              </a:rPr>
              <a:t>Trabajo</a:t>
            </a:r>
            <a:r>
              <a:rPr lang="en-US" sz="2800" dirty="0">
                <a:solidFill>
                  <a:schemeClr val="accent1"/>
                </a:solidFill>
                <a:latin typeface="Arial Narrow"/>
                <a:ea typeface="Arial Narrow"/>
                <a:cs typeface="Arial Narrow"/>
                <a:sym typeface="Arial Narrow"/>
              </a:rPr>
              <a:t> Argentina </a:t>
            </a:r>
            <a:r>
              <a:rPr lang="en-US" sz="2800" dirty="0" err="1">
                <a:solidFill>
                  <a:schemeClr val="accent1"/>
                </a:solidFill>
                <a:latin typeface="Arial Narrow"/>
                <a:ea typeface="Arial Narrow"/>
                <a:cs typeface="Arial Narrow"/>
                <a:sym typeface="Arial Narrow"/>
              </a:rPr>
              <a:t>estableció</a:t>
            </a:r>
            <a:r>
              <a:rPr lang="en-US" sz="2800" dirty="0">
                <a:solidFill>
                  <a:schemeClr val="accent1"/>
                </a:solidFill>
                <a:latin typeface="Arial Narrow"/>
                <a:ea typeface="Arial Narrow"/>
                <a:cs typeface="Arial Narrow"/>
                <a:sym typeface="Arial Narrow"/>
              </a:rPr>
              <a:t> las </a:t>
            </a:r>
            <a:r>
              <a:rPr lang="en-US" sz="2800" b="1" dirty="0" err="1">
                <a:solidFill>
                  <a:schemeClr val="accent1"/>
                </a:solidFill>
                <a:latin typeface="Arial Narrow"/>
                <a:ea typeface="Arial Narrow"/>
                <a:cs typeface="Arial Narrow"/>
                <a:sym typeface="Arial Narrow"/>
              </a:rPr>
              <a:t>pautas</a:t>
            </a:r>
            <a:r>
              <a:rPr lang="en-US" sz="2800" dirty="0">
                <a:solidFill>
                  <a:schemeClr val="accent1"/>
                </a:solidFill>
                <a:latin typeface="Arial Narrow"/>
                <a:ea typeface="Arial Narrow"/>
                <a:cs typeface="Arial Narrow"/>
                <a:sym typeface="Arial Narrow"/>
              </a:rPr>
              <a:t> de </a:t>
            </a:r>
            <a:r>
              <a:rPr lang="en-US" sz="2800" dirty="0" err="1">
                <a:solidFill>
                  <a:schemeClr val="accent1"/>
                </a:solidFill>
                <a:latin typeface="Arial Narrow"/>
                <a:ea typeface="Arial Narrow"/>
                <a:cs typeface="Arial Narrow"/>
                <a:sym typeface="Arial Narrow"/>
              </a:rPr>
              <a:t>actuación</a:t>
            </a:r>
            <a:r>
              <a:rPr lang="en-US" sz="2800" dirty="0">
                <a:solidFill>
                  <a:schemeClr val="accent1"/>
                </a:solidFill>
                <a:latin typeface="Arial Narrow"/>
                <a:ea typeface="Arial Narrow"/>
                <a:cs typeface="Arial Narrow"/>
                <a:sym typeface="Arial Narrow"/>
              </a:rPr>
              <a:t> </a:t>
            </a:r>
            <a:r>
              <a:rPr lang="en-US" sz="2800" dirty="0" err="1">
                <a:solidFill>
                  <a:schemeClr val="accent1"/>
                </a:solidFill>
                <a:latin typeface="Arial Narrow"/>
                <a:ea typeface="Arial Narrow"/>
                <a:cs typeface="Arial Narrow"/>
                <a:sym typeface="Arial Narrow"/>
              </a:rPr>
              <a:t>en</a:t>
            </a:r>
            <a:r>
              <a:rPr lang="en-US" sz="2800" dirty="0">
                <a:solidFill>
                  <a:schemeClr val="accent1"/>
                </a:solidFill>
                <a:latin typeface="Arial Narrow"/>
                <a:ea typeface="Arial Narrow"/>
                <a:cs typeface="Arial Narrow"/>
                <a:sym typeface="Arial Narrow"/>
              </a:rPr>
              <a:t> el "</a:t>
            </a:r>
            <a:r>
              <a:rPr lang="en-US" sz="2800" dirty="0" err="1">
                <a:solidFill>
                  <a:schemeClr val="accent1"/>
                </a:solidFill>
                <a:latin typeface="Arial Narrow"/>
                <a:ea typeface="Arial Narrow"/>
                <a:cs typeface="Arial Narrow"/>
                <a:sym typeface="Arial Narrow"/>
              </a:rPr>
              <a:t>Ecosistema</a:t>
            </a:r>
            <a:r>
              <a:rPr lang="en-US" sz="2800" dirty="0">
                <a:solidFill>
                  <a:schemeClr val="accent1"/>
                </a:solidFill>
                <a:latin typeface="Arial Narrow"/>
                <a:ea typeface="Arial Narrow"/>
                <a:cs typeface="Arial Narrow"/>
                <a:sym typeface="Arial Narrow"/>
              </a:rPr>
              <a:t> </a:t>
            </a:r>
            <a:r>
              <a:rPr lang="en-US" sz="2800" dirty="0" err="1">
                <a:solidFill>
                  <a:schemeClr val="accent1"/>
                </a:solidFill>
                <a:latin typeface="Arial Narrow"/>
                <a:ea typeface="Arial Narrow"/>
                <a:cs typeface="Arial Narrow"/>
                <a:sym typeface="Arial Narrow"/>
              </a:rPr>
              <a:t>Prevención</a:t>
            </a:r>
            <a:r>
              <a:rPr lang="en-US" sz="2800" dirty="0">
                <a:solidFill>
                  <a:schemeClr val="accent1"/>
                </a:solidFill>
                <a:latin typeface="Arial Narrow"/>
                <a:ea typeface="Arial Narrow"/>
                <a:cs typeface="Arial Narrow"/>
                <a:sym typeface="Arial Narrow"/>
              </a:rPr>
              <a:t> 4.0" (EP4.0), con el </a:t>
            </a:r>
            <a:r>
              <a:rPr lang="en-US" sz="2800" dirty="0" err="1">
                <a:solidFill>
                  <a:schemeClr val="accent1"/>
                </a:solidFill>
                <a:latin typeface="Arial Narrow"/>
                <a:ea typeface="Arial Narrow"/>
                <a:cs typeface="Arial Narrow"/>
                <a:sym typeface="Arial Narrow"/>
              </a:rPr>
              <a:t>objetivo</a:t>
            </a:r>
            <a:r>
              <a:rPr lang="en-US" sz="2800" dirty="0">
                <a:solidFill>
                  <a:schemeClr val="accent1"/>
                </a:solidFill>
                <a:latin typeface="Arial Narrow"/>
                <a:ea typeface="Arial Narrow"/>
                <a:cs typeface="Arial Narrow"/>
                <a:sym typeface="Arial Narrow"/>
              </a:rPr>
              <a:t> de </a:t>
            </a:r>
            <a:r>
              <a:rPr lang="en-US" sz="2800" dirty="0" err="1">
                <a:solidFill>
                  <a:schemeClr val="accent1"/>
                </a:solidFill>
                <a:latin typeface="Arial Narrow"/>
                <a:ea typeface="Arial Narrow"/>
                <a:cs typeface="Arial Narrow"/>
                <a:sym typeface="Arial Narrow"/>
              </a:rPr>
              <a:t>dar</a:t>
            </a:r>
            <a:r>
              <a:rPr lang="en-US" sz="2800" dirty="0">
                <a:solidFill>
                  <a:schemeClr val="accent1"/>
                </a:solidFill>
                <a:latin typeface="Arial Narrow"/>
                <a:ea typeface="Arial Narrow"/>
                <a:cs typeface="Arial Narrow"/>
                <a:sym typeface="Arial Narrow"/>
              </a:rPr>
              <a:t> </a:t>
            </a:r>
            <a:r>
              <a:rPr lang="en-US" sz="2800" dirty="0" err="1">
                <a:solidFill>
                  <a:schemeClr val="accent1"/>
                </a:solidFill>
                <a:latin typeface="Arial Narrow"/>
                <a:ea typeface="Arial Narrow"/>
                <a:cs typeface="Arial Narrow"/>
                <a:sym typeface="Arial Narrow"/>
              </a:rPr>
              <a:t>certeza</a:t>
            </a:r>
            <a:r>
              <a:rPr lang="en-US" sz="2800" dirty="0">
                <a:solidFill>
                  <a:schemeClr val="accent1"/>
                </a:solidFill>
                <a:latin typeface="Arial Narrow"/>
                <a:ea typeface="Arial Narrow"/>
                <a:cs typeface="Arial Narrow"/>
                <a:sym typeface="Arial Narrow"/>
              </a:rPr>
              <a:t> </a:t>
            </a:r>
            <a:r>
              <a:rPr lang="en-US" sz="2800" dirty="0" err="1">
                <a:solidFill>
                  <a:schemeClr val="accent1"/>
                </a:solidFill>
                <a:latin typeface="Arial Narrow"/>
                <a:ea typeface="Arial Narrow"/>
                <a:cs typeface="Arial Narrow"/>
                <a:sym typeface="Arial Narrow"/>
              </a:rPr>
              <a:t>regulatoria</a:t>
            </a:r>
            <a:r>
              <a:rPr lang="en-US" sz="2800" dirty="0">
                <a:solidFill>
                  <a:schemeClr val="accent1"/>
                </a:solidFill>
                <a:latin typeface="Arial Narrow"/>
                <a:ea typeface="Arial Narrow"/>
                <a:cs typeface="Arial Narrow"/>
                <a:sym typeface="Arial Narrow"/>
              </a:rPr>
              <a:t> a </a:t>
            </a:r>
            <a:r>
              <a:rPr lang="en-US" sz="2800" dirty="0" err="1">
                <a:solidFill>
                  <a:schemeClr val="accent1"/>
                </a:solidFill>
                <a:latin typeface="Arial Narrow"/>
                <a:ea typeface="Arial Narrow"/>
                <a:cs typeface="Arial Narrow"/>
                <a:sym typeface="Arial Narrow"/>
              </a:rPr>
              <a:t>los</a:t>
            </a:r>
            <a:r>
              <a:rPr lang="en-US" sz="2800" dirty="0">
                <a:solidFill>
                  <a:schemeClr val="accent1"/>
                </a:solidFill>
                <a:latin typeface="Arial Narrow"/>
                <a:ea typeface="Arial Narrow"/>
                <a:cs typeface="Arial Narrow"/>
                <a:sym typeface="Arial Narrow"/>
              </a:rPr>
              <a:t> </a:t>
            </a:r>
            <a:r>
              <a:rPr lang="en-US" sz="2800" dirty="0" err="1">
                <a:solidFill>
                  <a:schemeClr val="accent1"/>
                </a:solidFill>
                <a:latin typeface="Arial Narrow"/>
                <a:ea typeface="Arial Narrow"/>
                <a:cs typeface="Arial Narrow"/>
                <a:sym typeface="Arial Narrow"/>
              </a:rPr>
              <a:t>actores</a:t>
            </a:r>
            <a:r>
              <a:rPr lang="en-US" sz="2800" dirty="0">
                <a:solidFill>
                  <a:schemeClr val="accent1"/>
                </a:solidFill>
                <a:latin typeface="Arial Narrow"/>
                <a:ea typeface="Arial Narrow"/>
                <a:cs typeface="Arial Narrow"/>
                <a:sym typeface="Arial Narrow"/>
              </a:rPr>
              <a:t> del </a:t>
            </a:r>
            <a:r>
              <a:rPr lang="en-US" sz="2800" dirty="0" err="1">
                <a:solidFill>
                  <a:schemeClr val="accent1"/>
                </a:solidFill>
                <a:latin typeface="Arial Narrow"/>
                <a:ea typeface="Arial Narrow"/>
                <a:cs typeface="Arial Narrow"/>
                <a:sym typeface="Arial Narrow"/>
              </a:rPr>
              <a:t>sistema</a:t>
            </a:r>
            <a:r>
              <a:rPr lang="en-US" sz="2800" dirty="0">
                <a:solidFill>
                  <a:schemeClr val="accent1"/>
                </a:solidFill>
                <a:latin typeface="Arial Narrow"/>
                <a:ea typeface="Arial Narrow"/>
                <a:cs typeface="Arial Narrow"/>
                <a:sym typeface="Arial Narrow"/>
              </a:rPr>
              <a:t> y </a:t>
            </a:r>
            <a:r>
              <a:rPr lang="en-US" sz="2800" dirty="0" err="1">
                <a:solidFill>
                  <a:schemeClr val="accent1"/>
                </a:solidFill>
                <a:latin typeface="Arial Narrow"/>
                <a:ea typeface="Arial Narrow"/>
                <a:cs typeface="Arial Narrow"/>
                <a:sym typeface="Arial Narrow"/>
              </a:rPr>
              <a:t>potenciar</a:t>
            </a:r>
            <a:r>
              <a:rPr lang="en-US" sz="2800" dirty="0">
                <a:solidFill>
                  <a:schemeClr val="accent1"/>
                </a:solidFill>
                <a:latin typeface="Arial Narrow"/>
                <a:ea typeface="Arial Narrow"/>
                <a:cs typeface="Arial Narrow"/>
                <a:sym typeface="Arial Narrow"/>
              </a:rPr>
              <a:t> el </a:t>
            </a:r>
            <a:r>
              <a:rPr lang="en-US" sz="2800" dirty="0" err="1">
                <a:solidFill>
                  <a:schemeClr val="accent1"/>
                </a:solidFill>
                <a:latin typeface="Arial Narrow"/>
                <a:ea typeface="Arial Narrow"/>
                <a:cs typeface="Arial Narrow"/>
                <a:sym typeface="Arial Narrow"/>
              </a:rPr>
              <a:t>uso</a:t>
            </a:r>
            <a:r>
              <a:rPr lang="en-US" sz="2800" dirty="0">
                <a:solidFill>
                  <a:schemeClr val="accent1"/>
                </a:solidFill>
                <a:latin typeface="Arial Narrow"/>
                <a:ea typeface="Arial Narrow"/>
                <a:cs typeface="Arial Narrow"/>
                <a:sym typeface="Arial Narrow"/>
              </a:rPr>
              <a:t> de </a:t>
            </a:r>
            <a:r>
              <a:rPr lang="en-US" sz="2800" b="1" dirty="0" err="1">
                <a:solidFill>
                  <a:schemeClr val="accent1"/>
                </a:solidFill>
                <a:latin typeface="Arial Narrow"/>
                <a:ea typeface="Arial Narrow"/>
                <a:cs typeface="Arial Narrow"/>
                <a:sym typeface="Arial Narrow"/>
              </a:rPr>
              <a:t>Tecnologías</a:t>
            </a:r>
            <a:r>
              <a:rPr lang="en-US" sz="2800" b="1" dirty="0">
                <a:solidFill>
                  <a:schemeClr val="accent1"/>
                </a:solidFill>
                <a:latin typeface="Arial Narrow"/>
                <a:ea typeface="Arial Narrow"/>
                <a:cs typeface="Arial Narrow"/>
                <a:sym typeface="Arial Narrow"/>
              </a:rPr>
              <a:t> 4.0 </a:t>
            </a:r>
            <a:r>
              <a:rPr lang="en-US" sz="2800" dirty="0" err="1">
                <a:solidFill>
                  <a:schemeClr val="accent1"/>
                </a:solidFill>
                <a:latin typeface="Arial Narrow"/>
                <a:ea typeface="Arial Narrow"/>
                <a:cs typeface="Arial Narrow"/>
                <a:sym typeface="Arial Narrow"/>
              </a:rPr>
              <a:t>en</a:t>
            </a:r>
            <a:r>
              <a:rPr lang="en-US" sz="2800" dirty="0">
                <a:solidFill>
                  <a:schemeClr val="accent1"/>
                </a:solidFill>
                <a:latin typeface="Arial Narrow"/>
                <a:ea typeface="Arial Narrow"/>
                <a:cs typeface="Arial Narrow"/>
                <a:sym typeface="Arial Narrow"/>
              </a:rPr>
              <a:t> </a:t>
            </a:r>
            <a:r>
              <a:rPr lang="en-US" sz="2800" dirty="0" err="1">
                <a:solidFill>
                  <a:schemeClr val="accent1"/>
                </a:solidFill>
                <a:latin typeface="Arial Narrow"/>
                <a:ea typeface="Arial Narrow"/>
                <a:cs typeface="Arial Narrow"/>
                <a:sym typeface="Arial Narrow"/>
              </a:rPr>
              <a:t>materia</a:t>
            </a:r>
            <a:r>
              <a:rPr lang="en-US" sz="2800" dirty="0">
                <a:solidFill>
                  <a:schemeClr val="accent1"/>
                </a:solidFill>
                <a:latin typeface="Arial Narrow"/>
                <a:ea typeface="Arial Narrow"/>
                <a:cs typeface="Arial Narrow"/>
                <a:sym typeface="Arial Narrow"/>
              </a:rPr>
              <a:t> de </a:t>
            </a:r>
            <a:r>
              <a:rPr lang="en-US" sz="2800" b="1" dirty="0" err="1">
                <a:solidFill>
                  <a:schemeClr val="accent1"/>
                </a:solidFill>
                <a:latin typeface="Arial Narrow"/>
                <a:ea typeface="Arial Narrow"/>
                <a:cs typeface="Arial Narrow"/>
                <a:sym typeface="Arial Narrow"/>
              </a:rPr>
              <a:t>riesgos</a:t>
            </a:r>
            <a:r>
              <a:rPr lang="en-US" sz="2800" b="1" dirty="0">
                <a:solidFill>
                  <a:schemeClr val="accent1"/>
                </a:solidFill>
                <a:latin typeface="Arial Narrow"/>
                <a:ea typeface="Arial Narrow"/>
                <a:cs typeface="Arial Narrow"/>
                <a:sym typeface="Arial Narrow"/>
              </a:rPr>
              <a:t> del </a:t>
            </a:r>
            <a:r>
              <a:rPr lang="en-US" sz="2800" b="1" dirty="0" err="1">
                <a:solidFill>
                  <a:schemeClr val="accent1"/>
                </a:solidFill>
                <a:latin typeface="Arial Narrow"/>
                <a:ea typeface="Arial Narrow"/>
                <a:cs typeface="Arial Narrow"/>
                <a:sym typeface="Arial Narrow"/>
              </a:rPr>
              <a:t>trabajo</a:t>
            </a:r>
            <a:r>
              <a:rPr lang="en-US" sz="2800" dirty="0">
                <a:solidFill>
                  <a:schemeClr val="accent1"/>
                </a:solidFill>
                <a:latin typeface="Arial Narrow"/>
                <a:ea typeface="Arial Narrow"/>
                <a:cs typeface="Arial Narrow"/>
                <a:sym typeface="Arial Narrow"/>
              </a:rPr>
              <a:t>.</a:t>
            </a:r>
            <a:endParaRPr dirty="0"/>
          </a:p>
        </p:txBody>
      </p:sp>
    </p:spTree>
  </p:cSld>
  <p:clrMapOvr>
    <a:masterClrMapping/>
  </p:clrMapOvr>
  <p:transition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8"/>
          <p:cNvSpPr/>
          <p:nvPr/>
        </p:nvSpPr>
        <p:spPr>
          <a:xfrm>
            <a:off x="-462011" y="2594481"/>
            <a:ext cx="2358491" cy="3125710"/>
          </a:xfrm>
          <a:custGeom>
            <a:avLst/>
            <a:gdLst/>
            <a:ahLst/>
            <a:cxnLst/>
            <a:rect l="l" t="t" r="r" b="b"/>
            <a:pathLst>
              <a:path w="4716981" h="6251420" extrusionOk="0">
                <a:moveTo>
                  <a:pt x="0" y="0"/>
                </a:moveTo>
                <a:lnTo>
                  <a:pt x="4716981" y="0"/>
                </a:lnTo>
                <a:lnTo>
                  <a:pt x="4716981" y="6251421"/>
                </a:lnTo>
                <a:lnTo>
                  <a:pt x="0" y="625142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 amt="2000"/>
            </a:blip>
            <a:stretch>
              <a:fillRect/>
            </a:stretch>
          </a:blipFill>
          <a:ln>
            <a:noFill/>
          </a:ln>
        </p:spPr>
      </p:sp>
      <p:sp>
        <p:nvSpPr>
          <p:cNvPr id="122" name="Google Shape;122;p8"/>
          <p:cNvSpPr/>
          <p:nvPr/>
        </p:nvSpPr>
        <p:spPr>
          <a:xfrm rot="1925852">
            <a:off x="-1597233" y="1290264"/>
            <a:ext cx="4693339" cy="5278807"/>
          </a:xfrm>
          <a:custGeom>
            <a:avLst/>
            <a:gdLst/>
            <a:ahLst/>
            <a:cxnLst/>
            <a:rect l="l" t="t" r="r" b="b"/>
            <a:pathLst>
              <a:path w="9386678" h="10557613" extrusionOk="0">
                <a:moveTo>
                  <a:pt x="0" y="0"/>
                </a:moveTo>
                <a:lnTo>
                  <a:pt x="9386678" y="0"/>
                </a:lnTo>
                <a:lnTo>
                  <a:pt x="9386678" y="10557613"/>
                </a:lnTo>
                <a:lnTo>
                  <a:pt x="0" y="1055761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 amt="25000"/>
            </a:blip>
            <a:stretch>
              <a:fillRect/>
            </a:stretch>
          </a:blipFill>
          <a:ln>
            <a:noFill/>
          </a:ln>
        </p:spPr>
      </p:sp>
      <p:sp>
        <p:nvSpPr>
          <p:cNvPr id="123" name="Google Shape;123;p8"/>
          <p:cNvSpPr/>
          <p:nvPr/>
        </p:nvSpPr>
        <p:spPr>
          <a:xfrm>
            <a:off x="5171664" y="-718930"/>
            <a:ext cx="6429423" cy="2466561"/>
          </a:xfrm>
          <a:custGeom>
            <a:avLst/>
            <a:gdLst/>
            <a:ahLst/>
            <a:cxnLst/>
            <a:rect l="l" t="t" r="r" b="b"/>
            <a:pathLst>
              <a:path w="12858845" h="4933121" extrusionOk="0">
                <a:moveTo>
                  <a:pt x="0" y="0"/>
                </a:moveTo>
                <a:lnTo>
                  <a:pt x="12858845" y="0"/>
                </a:lnTo>
                <a:lnTo>
                  <a:pt x="12858845" y="4933120"/>
                </a:lnTo>
                <a:lnTo>
                  <a:pt x="0" y="493312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 amt="25000"/>
            </a:blip>
            <a:stretch>
              <a:fillRect/>
            </a:stretch>
          </a:blipFill>
          <a:ln>
            <a:noFill/>
          </a:ln>
        </p:spPr>
      </p:sp>
      <p:sp>
        <p:nvSpPr>
          <p:cNvPr id="124" name="Google Shape;124;p8"/>
          <p:cNvSpPr txBox="1"/>
          <p:nvPr/>
        </p:nvSpPr>
        <p:spPr>
          <a:xfrm>
            <a:off x="2761617" y="-6653"/>
            <a:ext cx="3261300" cy="11578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7115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 b="1" dirty="0" err="1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Questrial"/>
                <a:ea typeface="Questrial"/>
                <a:cs typeface="Questrial"/>
                <a:sym typeface="Questrial"/>
              </a:rPr>
              <a:t>Objetivos</a:t>
            </a:r>
            <a:endParaRPr sz="5400" b="1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25" name="Google Shape;125;p8"/>
          <p:cNvSpPr txBox="1"/>
          <p:nvPr/>
        </p:nvSpPr>
        <p:spPr>
          <a:xfrm>
            <a:off x="838980" y="1078028"/>
            <a:ext cx="7458352" cy="36163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85750" marR="0" lvl="0" indent="-285750" algn="just" rtl="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Clr>
                <a:srgbClr val="2E75B5"/>
              </a:buClr>
              <a:buSzPts val="1800"/>
              <a:buFont typeface="Arial"/>
              <a:buChar char="•"/>
            </a:pPr>
            <a:r>
              <a:rPr lang="en-US" sz="1800" dirty="0" err="1">
                <a:solidFill>
                  <a:srgbClr val="2E75B5"/>
                </a:solidFill>
                <a:latin typeface="Arial"/>
                <a:ea typeface="Arial"/>
                <a:cs typeface="Arial"/>
                <a:sym typeface="Arial"/>
              </a:rPr>
              <a:t>Establecer</a:t>
            </a:r>
            <a:r>
              <a:rPr lang="en-US" sz="1800" dirty="0">
                <a:solidFill>
                  <a:srgbClr val="2E75B5"/>
                </a:solidFill>
                <a:latin typeface="Arial"/>
                <a:ea typeface="Arial"/>
                <a:cs typeface="Arial"/>
                <a:sym typeface="Arial"/>
              </a:rPr>
              <a:t> un micro </a:t>
            </a:r>
            <a:r>
              <a:rPr lang="en-US" sz="1800" dirty="0" err="1">
                <a:solidFill>
                  <a:srgbClr val="2E75B5"/>
                </a:solidFill>
                <a:latin typeface="Arial"/>
                <a:ea typeface="Arial"/>
                <a:cs typeface="Arial"/>
                <a:sym typeface="Arial"/>
              </a:rPr>
              <a:t>normativo</a:t>
            </a:r>
            <a:r>
              <a:rPr lang="en-US" sz="1800" dirty="0">
                <a:solidFill>
                  <a:srgbClr val="2E75B5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dirty="0" err="1">
                <a:solidFill>
                  <a:srgbClr val="2E75B5"/>
                </a:solidFill>
                <a:latin typeface="Arial"/>
                <a:ea typeface="Arial"/>
                <a:cs typeface="Arial"/>
                <a:sym typeface="Arial"/>
              </a:rPr>
              <a:t>sistémico</a:t>
            </a:r>
            <a:r>
              <a:rPr lang="en-US" sz="1800" dirty="0">
                <a:solidFill>
                  <a:srgbClr val="2E75B5"/>
                </a:solidFill>
                <a:latin typeface="Arial"/>
                <a:ea typeface="Arial"/>
                <a:cs typeface="Arial"/>
                <a:sym typeface="Arial"/>
              </a:rPr>
              <a:t> para el </a:t>
            </a:r>
            <a:r>
              <a:rPr lang="en-US" sz="1800" dirty="0" err="1">
                <a:solidFill>
                  <a:srgbClr val="2E75B5"/>
                </a:solidFill>
                <a:latin typeface="Arial"/>
                <a:ea typeface="Arial"/>
                <a:cs typeface="Arial"/>
                <a:sym typeface="Arial"/>
              </a:rPr>
              <a:t>uso</a:t>
            </a:r>
            <a:r>
              <a:rPr lang="en-US" sz="1800" dirty="0">
                <a:solidFill>
                  <a:srgbClr val="2E75B5"/>
                </a:solidFill>
                <a:latin typeface="Arial"/>
                <a:ea typeface="Arial"/>
                <a:cs typeface="Arial"/>
                <a:sym typeface="Arial"/>
              </a:rPr>
              <a:t> de </a:t>
            </a:r>
            <a:r>
              <a:rPr lang="en-US" sz="1800" dirty="0" err="1">
                <a:solidFill>
                  <a:srgbClr val="2E75B5"/>
                </a:solidFill>
                <a:latin typeface="Arial"/>
                <a:ea typeface="Arial"/>
                <a:cs typeface="Arial"/>
                <a:sym typeface="Arial"/>
              </a:rPr>
              <a:t>tecnologías</a:t>
            </a:r>
            <a:r>
              <a:rPr lang="en-US" sz="1800" dirty="0">
                <a:solidFill>
                  <a:srgbClr val="2E75B5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dirty="0" err="1">
                <a:solidFill>
                  <a:srgbClr val="2E75B5"/>
                </a:solidFill>
                <a:latin typeface="Arial"/>
                <a:ea typeface="Arial"/>
                <a:cs typeface="Arial"/>
                <a:sym typeface="Arial"/>
              </a:rPr>
              <a:t>emergentes</a:t>
            </a:r>
            <a:r>
              <a:rPr lang="en-US" sz="1800" dirty="0">
                <a:solidFill>
                  <a:srgbClr val="2E75B5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dirty="0"/>
          </a:p>
          <a:p>
            <a:pPr marL="285750" marR="0" lvl="0" indent="-285750" algn="just" rtl="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Clr>
                <a:srgbClr val="2E75B5"/>
              </a:buClr>
              <a:buSzPts val="1800"/>
              <a:buFont typeface="Arial"/>
              <a:buChar char="•"/>
            </a:pPr>
            <a:r>
              <a:rPr lang="en-US" sz="1800" dirty="0">
                <a:solidFill>
                  <a:srgbClr val="2E75B5"/>
                </a:solidFill>
                <a:latin typeface="Arial"/>
                <a:ea typeface="Arial"/>
                <a:cs typeface="Arial"/>
                <a:sym typeface="Arial"/>
              </a:rPr>
              <a:t>Dar </a:t>
            </a:r>
            <a:r>
              <a:rPr lang="en-US" sz="1800" dirty="0" err="1">
                <a:solidFill>
                  <a:srgbClr val="2E75B5"/>
                </a:solidFill>
                <a:latin typeface="Arial"/>
                <a:ea typeface="Arial"/>
                <a:cs typeface="Arial"/>
                <a:sym typeface="Arial"/>
              </a:rPr>
              <a:t>certeza</a:t>
            </a:r>
            <a:r>
              <a:rPr lang="en-US" sz="1800" dirty="0">
                <a:solidFill>
                  <a:srgbClr val="2E75B5"/>
                </a:solidFill>
                <a:latin typeface="Arial"/>
                <a:ea typeface="Arial"/>
                <a:cs typeface="Arial"/>
                <a:sym typeface="Arial"/>
              </a:rPr>
              <a:t> para la </a:t>
            </a:r>
            <a:r>
              <a:rPr lang="en-US" sz="1800" dirty="0" err="1">
                <a:solidFill>
                  <a:srgbClr val="2E75B5"/>
                </a:solidFill>
                <a:latin typeface="Arial"/>
                <a:ea typeface="Arial"/>
                <a:cs typeface="Arial"/>
                <a:sym typeface="Arial"/>
              </a:rPr>
              <a:t>innovación</a:t>
            </a:r>
            <a:r>
              <a:rPr lang="en-US" sz="1800" dirty="0">
                <a:solidFill>
                  <a:srgbClr val="2E75B5"/>
                </a:solidFill>
                <a:latin typeface="Arial"/>
                <a:ea typeface="Arial"/>
                <a:cs typeface="Arial"/>
                <a:sym typeface="Arial"/>
              </a:rPr>
              <a:t> y la </a:t>
            </a:r>
            <a:r>
              <a:rPr lang="en-US" sz="1800" dirty="0" err="1">
                <a:solidFill>
                  <a:srgbClr val="2E75B5"/>
                </a:solidFill>
                <a:latin typeface="Arial"/>
                <a:ea typeface="Arial"/>
                <a:cs typeface="Arial"/>
                <a:sym typeface="Arial"/>
              </a:rPr>
              <a:t>iniciativa</a:t>
            </a:r>
            <a:r>
              <a:rPr lang="en-US" sz="1800" dirty="0">
                <a:solidFill>
                  <a:srgbClr val="2E75B5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dirty="0" err="1">
                <a:solidFill>
                  <a:srgbClr val="2E75B5"/>
                </a:solidFill>
                <a:latin typeface="Arial"/>
                <a:ea typeface="Arial"/>
                <a:cs typeface="Arial"/>
                <a:sym typeface="Arial"/>
              </a:rPr>
              <a:t>privada</a:t>
            </a:r>
            <a:r>
              <a:rPr lang="en-US" sz="1800" dirty="0">
                <a:solidFill>
                  <a:srgbClr val="2E75B5"/>
                </a:solidFill>
                <a:latin typeface="Arial"/>
                <a:ea typeface="Arial"/>
                <a:cs typeface="Arial"/>
                <a:sym typeface="Arial"/>
              </a:rPr>
              <a:t>. </a:t>
            </a:r>
            <a:endParaRPr sz="1800" dirty="0">
              <a:solidFill>
                <a:srgbClr val="2E75B5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marR="0" lvl="0" indent="-285750" algn="just" rtl="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Clr>
                <a:srgbClr val="2E75B5"/>
              </a:buClr>
              <a:buSzPts val="1800"/>
              <a:buFont typeface="Arial"/>
              <a:buChar char="•"/>
            </a:pPr>
            <a:r>
              <a:rPr lang="en-US" sz="1800" dirty="0" err="1">
                <a:solidFill>
                  <a:srgbClr val="2E75B5"/>
                </a:solidFill>
                <a:latin typeface="Arial"/>
                <a:ea typeface="Arial"/>
                <a:cs typeface="Arial"/>
                <a:sym typeface="Arial"/>
              </a:rPr>
              <a:t>Mejorar</a:t>
            </a:r>
            <a:r>
              <a:rPr lang="en-US" sz="1800" dirty="0">
                <a:solidFill>
                  <a:srgbClr val="2E75B5"/>
                </a:solidFill>
                <a:latin typeface="Arial"/>
                <a:ea typeface="Arial"/>
                <a:cs typeface="Arial"/>
                <a:sym typeface="Arial"/>
              </a:rPr>
              <a:t> las </a:t>
            </a:r>
            <a:r>
              <a:rPr lang="en-US" sz="1800" dirty="0" err="1">
                <a:solidFill>
                  <a:srgbClr val="2E75B5"/>
                </a:solidFill>
                <a:latin typeface="Arial"/>
                <a:ea typeface="Arial"/>
                <a:cs typeface="Arial"/>
                <a:sym typeface="Arial"/>
              </a:rPr>
              <a:t>condiciones</a:t>
            </a:r>
            <a:r>
              <a:rPr lang="en-US" sz="1800" dirty="0">
                <a:solidFill>
                  <a:srgbClr val="2E75B5"/>
                </a:solidFill>
                <a:latin typeface="Arial"/>
                <a:ea typeface="Arial"/>
                <a:cs typeface="Arial"/>
                <a:sym typeface="Arial"/>
              </a:rPr>
              <a:t> de </a:t>
            </a:r>
            <a:r>
              <a:rPr lang="en-US" sz="1800" b="1" dirty="0">
                <a:solidFill>
                  <a:srgbClr val="2E75B5"/>
                </a:solidFill>
              </a:rPr>
              <a:t>SALUD Y SEGURIDAD</a:t>
            </a:r>
            <a:r>
              <a:rPr lang="en-US" sz="1800" dirty="0">
                <a:solidFill>
                  <a:srgbClr val="2E75B5"/>
                </a:solidFill>
                <a:latin typeface="Arial"/>
                <a:ea typeface="Arial"/>
                <a:cs typeface="Arial"/>
                <a:sym typeface="Arial"/>
              </a:rPr>
              <a:t> de </a:t>
            </a:r>
            <a:r>
              <a:rPr lang="en-US" sz="1800" dirty="0" err="1">
                <a:solidFill>
                  <a:srgbClr val="2E75B5"/>
                </a:solidFill>
                <a:latin typeface="Arial"/>
                <a:ea typeface="Arial"/>
                <a:cs typeface="Arial"/>
                <a:sym typeface="Arial"/>
              </a:rPr>
              <a:t>los</a:t>
            </a:r>
            <a:r>
              <a:rPr lang="en-US" sz="1800" dirty="0">
                <a:solidFill>
                  <a:srgbClr val="2E75B5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dirty="0" err="1">
                <a:solidFill>
                  <a:srgbClr val="2E75B5"/>
                </a:solidFill>
                <a:latin typeface="Arial"/>
                <a:ea typeface="Arial"/>
                <a:cs typeface="Arial"/>
                <a:sym typeface="Arial"/>
              </a:rPr>
              <a:t>trabajadores</a:t>
            </a:r>
            <a:r>
              <a:rPr lang="en-US" sz="1800" dirty="0" smtClean="0">
                <a:solidFill>
                  <a:srgbClr val="2E75B5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</a:p>
          <a:p>
            <a:pPr marL="285750" indent="-285750"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Clr>
                <a:srgbClr val="2E75B5"/>
              </a:buClr>
              <a:buSzPts val="1800"/>
              <a:buFont typeface="Arial"/>
              <a:buChar char="•"/>
            </a:pPr>
            <a:r>
              <a:rPr lang="es-MX" sz="1800" b="1" dirty="0">
                <a:solidFill>
                  <a:srgbClr val="2E75B5"/>
                </a:solidFill>
              </a:rPr>
              <a:t>Favorecer la protección de la persona humana y la vida e integridad psicofísica de los trabajadores</a:t>
            </a:r>
            <a:r>
              <a:rPr lang="es-MX" sz="1800" b="1" dirty="0" smtClean="0">
                <a:solidFill>
                  <a:srgbClr val="2E75B5"/>
                </a:solidFill>
              </a:rPr>
              <a:t>.</a:t>
            </a:r>
            <a:endParaRPr sz="1600" b="1" dirty="0">
              <a:solidFill>
                <a:schemeClr val="dk1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</p:spTree>
  </p:cSld>
  <p:clrMapOvr>
    <a:masterClrMapping/>
  </p:clrMapOvr>
  <p:transition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9"/>
          <p:cNvSpPr/>
          <p:nvPr/>
        </p:nvSpPr>
        <p:spPr>
          <a:xfrm>
            <a:off x="-462011" y="2594481"/>
            <a:ext cx="2358491" cy="3125710"/>
          </a:xfrm>
          <a:custGeom>
            <a:avLst/>
            <a:gdLst/>
            <a:ahLst/>
            <a:cxnLst/>
            <a:rect l="l" t="t" r="r" b="b"/>
            <a:pathLst>
              <a:path w="4716981" h="6251420" extrusionOk="0">
                <a:moveTo>
                  <a:pt x="0" y="0"/>
                </a:moveTo>
                <a:lnTo>
                  <a:pt x="4716981" y="0"/>
                </a:lnTo>
                <a:lnTo>
                  <a:pt x="4716981" y="6251421"/>
                </a:lnTo>
                <a:lnTo>
                  <a:pt x="0" y="625142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 amt="2000"/>
            </a:blip>
            <a:stretch>
              <a:fillRect/>
            </a:stretch>
          </a:blipFill>
          <a:ln>
            <a:noFill/>
          </a:ln>
        </p:spPr>
      </p:sp>
      <p:sp>
        <p:nvSpPr>
          <p:cNvPr id="132" name="Google Shape;132;p9"/>
          <p:cNvSpPr/>
          <p:nvPr/>
        </p:nvSpPr>
        <p:spPr>
          <a:xfrm rot="1925852">
            <a:off x="-1165118" y="1328631"/>
            <a:ext cx="4693339" cy="5278807"/>
          </a:xfrm>
          <a:custGeom>
            <a:avLst/>
            <a:gdLst/>
            <a:ahLst/>
            <a:cxnLst/>
            <a:rect l="l" t="t" r="r" b="b"/>
            <a:pathLst>
              <a:path w="9386678" h="10557613" extrusionOk="0">
                <a:moveTo>
                  <a:pt x="0" y="0"/>
                </a:moveTo>
                <a:lnTo>
                  <a:pt x="9386678" y="0"/>
                </a:lnTo>
                <a:lnTo>
                  <a:pt x="9386678" y="10557613"/>
                </a:lnTo>
                <a:lnTo>
                  <a:pt x="0" y="1055761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 amt="25000"/>
            </a:blip>
            <a:stretch>
              <a:fillRect/>
            </a:stretch>
          </a:blipFill>
          <a:ln>
            <a:noFill/>
          </a:ln>
        </p:spPr>
      </p:sp>
      <p:sp>
        <p:nvSpPr>
          <p:cNvPr id="133" name="Google Shape;133;p9"/>
          <p:cNvSpPr/>
          <p:nvPr/>
        </p:nvSpPr>
        <p:spPr>
          <a:xfrm>
            <a:off x="5171664" y="-718930"/>
            <a:ext cx="6429423" cy="2466561"/>
          </a:xfrm>
          <a:custGeom>
            <a:avLst/>
            <a:gdLst/>
            <a:ahLst/>
            <a:cxnLst/>
            <a:rect l="l" t="t" r="r" b="b"/>
            <a:pathLst>
              <a:path w="12858845" h="4933121" extrusionOk="0">
                <a:moveTo>
                  <a:pt x="0" y="0"/>
                </a:moveTo>
                <a:lnTo>
                  <a:pt x="12858845" y="0"/>
                </a:lnTo>
                <a:lnTo>
                  <a:pt x="12858845" y="4933120"/>
                </a:lnTo>
                <a:lnTo>
                  <a:pt x="0" y="493312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 amt="25000"/>
            </a:blip>
            <a:stretch>
              <a:fillRect/>
            </a:stretch>
          </a:blipFill>
          <a:ln>
            <a:noFill/>
          </a:ln>
        </p:spPr>
      </p:sp>
      <p:sp>
        <p:nvSpPr>
          <p:cNvPr id="134" name="Google Shape;134;p9"/>
          <p:cNvSpPr txBox="1"/>
          <p:nvPr/>
        </p:nvSpPr>
        <p:spPr>
          <a:xfrm>
            <a:off x="266700" y="342900"/>
            <a:ext cx="6943323" cy="6771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 dirty="0" err="1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Questrial"/>
                <a:ea typeface="Questrial"/>
                <a:cs typeface="Questrial"/>
                <a:sym typeface="Questrial"/>
              </a:rPr>
              <a:t>Enfoque</a:t>
            </a:r>
            <a:r>
              <a:rPr lang="en-US" sz="4400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Questrial"/>
                <a:ea typeface="Questrial"/>
                <a:cs typeface="Questrial"/>
                <a:sym typeface="Questrial"/>
              </a:rPr>
              <a:t>  </a:t>
            </a:r>
            <a:r>
              <a:rPr lang="en-US" sz="4400" dirty="0" err="1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Questrial"/>
                <a:ea typeface="Questrial"/>
                <a:cs typeface="Questrial"/>
                <a:sym typeface="Questrial"/>
              </a:rPr>
              <a:t>reglamentario</a:t>
            </a:r>
            <a:endParaRPr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5" name="Google Shape;135;p9"/>
          <p:cNvSpPr/>
          <p:nvPr/>
        </p:nvSpPr>
        <p:spPr>
          <a:xfrm>
            <a:off x="2544479" y="342900"/>
            <a:ext cx="3770909" cy="689055"/>
          </a:xfrm>
          <a:custGeom>
            <a:avLst/>
            <a:gdLst/>
            <a:ahLst/>
            <a:cxnLst/>
            <a:rect l="l" t="t" r="r" b="b"/>
            <a:pathLst>
              <a:path w="1715749" h="295136" extrusionOk="0">
                <a:moveTo>
                  <a:pt x="60609" y="0"/>
                </a:moveTo>
                <a:lnTo>
                  <a:pt x="1655139" y="0"/>
                </a:lnTo>
                <a:cubicBezTo>
                  <a:pt x="1671214" y="0"/>
                  <a:pt x="1686630" y="6386"/>
                  <a:pt x="1697997" y="17752"/>
                </a:cubicBezTo>
                <a:cubicBezTo>
                  <a:pt x="1709363" y="29118"/>
                  <a:pt x="1715749" y="44535"/>
                  <a:pt x="1715749" y="60609"/>
                </a:cubicBezTo>
                <a:lnTo>
                  <a:pt x="1715749" y="234527"/>
                </a:lnTo>
                <a:cubicBezTo>
                  <a:pt x="1715749" y="250601"/>
                  <a:pt x="1709363" y="266017"/>
                  <a:pt x="1697997" y="277384"/>
                </a:cubicBezTo>
                <a:cubicBezTo>
                  <a:pt x="1686630" y="288750"/>
                  <a:pt x="1671214" y="295136"/>
                  <a:pt x="1655139" y="295136"/>
                </a:cubicBezTo>
                <a:lnTo>
                  <a:pt x="60609" y="295136"/>
                </a:lnTo>
                <a:cubicBezTo>
                  <a:pt x="44535" y="295136"/>
                  <a:pt x="29118" y="288750"/>
                  <a:pt x="17752" y="277384"/>
                </a:cubicBezTo>
                <a:cubicBezTo>
                  <a:pt x="6386" y="266017"/>
                  <a:pt x="0" y="250601"/>
                  <a:pt x="0" y="234527"/>
                </a:cubicBezTo>
                <a:lnTo>
                  <a:pt x="0" y="60609"/>
                </a:lnTo>
                <a:cubicBezTo>
                  <a:pt x="0" y="44535"/>
                  <a:pt x="6386" y="29118"/>
                  <a:pt x="17752" y="17752"/>
                </a:cubicBezTo>
                <a:cubicBezTo>
                  <a:pt x="29118" y="6386"/>
                  <a:pt x="44535" y="0"/>
                  <a:pt x="60609" y="0"/>
                </a:cubicBezTo>
                <a:close/>
              </a:path>
            </a:pathLst>
          </a:custGeom>
          <a:noFill/>
          <a:ln w="28575" cap="rnd" cmpd="sng">
            <a:solidFill>
              <a:srgbClr val="6AD3F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6" name="Google Shape;136;p9"/>
          <p:cNvSpPr txBox="1"/>
          <p:nvPr/>
        </p:nvSpPr>
        <p:spPr>
          <a:xfrm>
            <a:off x="2595279" y="686734"/>
            <a:ext cx="3770909" cy="7780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ctr" anchorCtr="0">
            <a:noAutofit/>
          </a:bodyPr>
          <a:lstStyle/>
          <a:p>
            <a:pPr marL="0" marR="0" lvl="0" indent="0" algn="ctr" rtl="0">
              <a:lnSpc>
                <a:spcPct val="186611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37" name="Google Shape;137;p9"/>
          <p:cNvGrpSpPr/>
          <p:nvPr/>
        </p:nvGrpSpPr>
        <p:grpSpPr>
          <a:xfrm>
            <a:off x="494134" y="1808575"/>
            <a:ext cx="970455" cy="654031"/>
            <a:chOff x="0" y="0"/>
            <a:chExt cx="812800" cy="812800"/>
          </a:xfrm>
        </p:grpSpPr>
        <p:sp>
          <p:nvSpPr>
            <p:cNvPr id="138" name="Google Shape;138;p9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 extrusionOk="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40000"/>
              </a:srgbClr>
            </a:solidFill>
            <a:ln w="28575" cap="sq" cmpd="sng">
              <a:solidFill>
                <a:srgbClr val="6AD3F3">
                  <a:alpha val="40000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" name="Google Shape;139;p9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248814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endParaRPr>
            </a:p>
          </p:txBody>
        </p:sp>
      </p:grpSp>
      <p:grpSp>
        <p:nvGrpSpPr>
          <p:cNvPr id="140" name="Google Shape;140;p9"/>
          <p:cNvGrpSpPr/>
          <p:nvPr/>
        </p:nvGrpSpPr>
        <p:grpSpPr>
          <a:xfrm>
            <a:off x="4047302" y="1808575"/>
            <a:ext cx="970455" cy="654031"/>
            <a:chOff x="0" y="0"/>
            <a:chExt cx="812800" cy="812800"/>
          </a:xfrm>
        </p:grpSpPr>
        <p:sp>
          <p:nvSpPr>
            <p:cNvPr id="141" name="Google Shape;141;p9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 extrusionOk="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40000"/>
              </a:srgbClr>
            </a:solidFill>
            <a:ln w="28575" cap="sq" cmpd="sng">
              <a:solidFill>
                <a:srgbClr val="6AD3F3">
                  <a:alpha val="40000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" name="Google Shape;142;p9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248814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endParaRPr>
            </a:p>
          </p:txBody>
        </p:sp>
      </p:grpSp>
      <p:grpSp>
        <p:nvGrpSpPr>
          <p:cNvPr id="143" name="Google Shape;143;p9"/>
          <p:cNvGrpSpPr/>
          <p:nvPr/>
        </p:nvGrpSpPr>
        <p:grpSpPr>
          <a:xfrm>
            <a:off x="7490937" y="1808575"/>
            <a:ext cx="970455" cy="654031"/>
            <a:chOff x="0" y="0"/>
            <a:chExt cx="812800" cy="812800"/>
          </a:xfrm>
        </p:grpSpPr>
        <p:sp>
          <p:nvSpPr>
            <p:cNvPr id="144" name="Google Shape;144;p9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 extrusionOk="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40000"/>
              </a:srgbClr>
            </a:solidFill>
            <a:ln w="28575" cap="sq" cmpd="sng">
              <a:solidFill>
                <a:srgbClr val="6AD3F3">
                  <a:alpha val="40000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" name="Google Shape;145;p9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248814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endParaRPr>
            </a:p>
          </p:txBody>
        </p:sp>
      </p:grpSp>
      <p:sp>
        <p:nvSpPr>
          <p:cNvPr id="146" name="Google Shape;146;p9"/>
          <p:cNvSpPr txBox="1"/>
          <p:nvPr/>
        </p:nvSpPr>
        <p:spPr>
          <a:xfrm>
            <a:off x="64785" y="2612789"/>
            <a:ext cx="1892423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dirty="0" err="1">
                <a:solidFill>
                  <a:srgbClr val="6AD3F3"/>
                </a:solidFill>
                <a:latin typeface="Questrial"/>
                <a:ea typeface="Questrial"/>
                <a:cs typeface="Questrial"/>
                <a:sym typeface="Questrial"/>
              </a:rPr>
              <a:t>Potestativo</a:t>
            </a:r>
            <a:endParaRPr sz="2800" b="1" dirty="0">
              <a:solidFill>
                <a:srgbClr val="6AD3F3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47" name="Google Shape;147;p9"/>
          <p:cNvSpPr txBox="1"/>
          <p:nvPr/>
        </p:nvSpPr>
        <p:spPr>
          <a:xfrm>
            <a:off x="3516474" y="2645747"/>
            <a:ext cx="1843317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dirty="0" err="1">
                <a:solidFill>
                  <a:srgbClr val="6AD3F3"/>
                </a:solidFill>
                <a:latin typeface="Questrial"/>
                <a:ea typeface="Questrial"/>
                <a:cs typeface="Questrial"/>
                <a:sym typeface="Questrial"/>
              </a:rPr>
              <a:t>Condicional</a:t>
            </a:r>
            <a:endParaRPr sz="2000" b="1" dirty="0">
              <a:solidFill>
                <a:srgbClr val="6AD3F3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48" name="Google Shape;148;p9"/>
          <p:cNvSpPr txBox="1"/>
          <p:nvPr/>
        </p:nvSpPr>
        <p:spPr>
          <a:xfrm>
            <a:off x="7010398" y="2601990"/>
            <a:ext cx="1930398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dirty="0" err="1">
                <a:solidFill>
                  <a:srgbClr val="6AD3F3"/>
                </a:solidFill>
                <a:latin typeface="Questrial"/>
                <a:ea typeface="Questrial"/>
                <a:cs typeface="Questrial"/>
                <a:sym typeface="Questrial"/>
              </a:rPr>
              <a:t>Adaptativo</a:t>
            </a:r>
            <a:endParaRPr dirty="0"/>
          </a:p>
        </p:txBody>
      </p:sp>
      <p:sp>
        <p:nvSpPr>
          <p:cNvPr id="149" name="Google Shape;149;p9"/>
          <p:cNvSpPr txBox="1"/>
          <p:nvPr/>
        </p:nvSpPr>
        <p:spPr>
          <a:xfrm>
            <a:off x="595090" y="1909708"/>
            <a:ext cx="76398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dirty="0">
                <a:solidFill>
                  <a:srgbClr val="DDEAF6"/>
                </a:solidFill>
                <a:latin typeface="Questrial"/>
                <a:ea typeface="Questrial"/>
                <a:cs typeface="Questrial"/>
                <a:sym typeface="Questrial"/>
              </a:rPr>
              <a:t>01</a:t>
            </a:r>
            <a:endParaRPr dirty="0"/>
          </a:p>
        </p:txBody>
      </p:sp>
      <p:sp>
        <p:nvSpPr>
          <p:cNvPr id="150" name="Google Shape;150;p9"/>
          <p:cNvSpPr txBox="1"/>
          <p:nvPr/>
        </p:nvSpPr>
        <p:spPr>
          <a:xfrm>
            <a:off x="4131225" y="1909708"/>
            <a:ext cx="76398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rgbClr val="DDEAF6"/>
                </a:solidFill>
                <a:latin typeface="Questrial"/>
                <a:ea typeface="Questrial"/>
                <a:cs typeface="Questrial"/>
                <a:sym typeface="Questrial"/>
              </a:rPr>
              <a:t>02</a:t>
            </a:r>
            <a:endParaRPr sz="3600" b="1">
              <a:solidFill>
                <a:srgbClr val="DDEAF6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51" name="Google Shape;151;p9"/>
          <p:cNvSpPr txBox="1"/>
          <p:nvPr/>
        </p:nvSpPr>
        <p:spPr>
          <a:xfrm>
            <a:off x="7594173" y="1909708"/>
            <a:ext cx="76398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rgbClr val="DDEAF6"/>
                </a:solidFill>
                <a:latin typeface="Questrial"/>
                <a:ea typeface="Questrial"/>
                <a:cs typeface="Questrial"/>
                <a:sym typeface="Questrial"/>
              </a:rPr>
              <a:t>03</a:t>
            </a:r>
            <a:endParaRPr/>
          </a:p>
        </p:txBody>
      </p:sp>
      <p:sp>
        <p:nvSpPr>
          <p:cNvPr id="152" name="Google Shape;152;p9"/>
          <p:cNvSpPr txBox="1"/>
          <p:nvPr/>
        </p:nvSpPr>
        <p:spPr>
          <a:xfrm>
            <a:off x="11328" y="3062248"/>
            <a:ext cx="2356826" cy="5539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rgbClr val="2E75B5"/>
                </a:solidFill>
                <a:latin typeface="Arial"/>
                <a:ea typeface="Arial"/>
                <a:cs typeface="Arial"/>
                <a:sym typeface="Arial"/>
              </a:rPr>
              <a:t>La </a:t>
            </a:r>
            <a:r>
              <a:rPr lang="en-US" sz="1800" dirty="0" err="1">
                <a:solidFill>
                  <a:srgbClr val="2E75B5"/>
                </a:solidFill>
                <a:latin typeface="Arial"/>
                <a:ea typeface="Arial"/>
                <a:cs typeface="Arial"/>
                <a:sym typeface="Arial"/>
              </a:rPr>
              <a:t>operación</a:t>
            </a:r>
            <a:r>
              <a:rPr lang="en-US" sz="1800" dirty="0">
                <a:solidFill>
                  <a:srgbClr val="2E75B5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dirty="0" err="1">
                <a:solidFill>
                  <a:srgbClr val="2E75B5"/>
                </a:solidFill>
                <a:latin typeface="Arial"/>
                <a:ea typeface="Arial"/>
                <a:cs typeface="Arial"/>
                <a:sym typeface="Arial"/>
              </a:rPr>
              <a:t>en</a:t>
            </a:r>
            <a:r>
              <a:rPr lang="en-US" sz="1800" dirty="0">
                <a:solidFill>
                  <a:srgbClr val="2E75B5"/>
                </a:solidFill>
                <a:latin typeface="Arial"/>
                <a:ea typeface="Arial"/>
                <a:cs typeface="Arial"/>
                <a:sym typeface="Arial"/>
              </a:rPr>
              <a:t> el EP 4.0. </a:t>
            </a:r>
            <a:r>
              <a:rPr lang="en-US" sz="1800" dirty="0" err="1">
                <a:solidFill>
                  <a:srgbClr val="2E75B5"/>
                </a:solidFill>
                <a:latin typeface="Arial"/>
                <a:ea typeface="Arial"/>
                <a:cs typeface="Arial"/>
                <a:sym typeface="Arial"/>
              </a:rPr>
              <a:t>es</a:t>
            </a:r>
            <a:r>
              <a:rPr lang="en-US" sz="1800" dirty="0">
                <a:solidFill>
                  <a:srgbClr val="2E75B5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dirty="0" err="1">
                <a:solidFill>
                  <a:srgbClr val="2E75B5"/>
                </a:solidFill>
                <a:latin typeface="Arial"/>
                <a:ea typeface="Arial"/>
                <a:cs typeface="Arial"/>
                <a:sym typeface="Arial"/>
              </a:rPr>
              <a:t>optativa</a:t>
            </a:r>
            <a:r>
              <a:rPr lang="en-US" sz="1800" dirty="0">
                <a:solidFill>
                  <a:srgbClr val="2E75B5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dirty="0"/>
          </a:p>
        </p:txBody>
      </p:sp>
      <p:sp>
        <p:nvSpPr>
          <p:cNvPr id="153" name="Google Shape;153;p9"/>
          <p:cNvSpPr txBox="1"/>
          <p:nvPr/>
        </p:nvSpPr>
        <p:spPr>
          <a:xfrm>
            <a:off x="2945616" y="3015079"/>
            <a:ext cx="3104092" cy="5539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 err="1">
                <a:solidFill>
                  <a:srgbClr val="2E75B5"/>
                </a:solidFill>
                <a:latin typeface="Arial"/>
                <a:ea typeface="Arial"/>
                <a:cs typeface="Arial"/>
                <a:sym typeface="Arial"/>
              </a:rPr>
              <a:t>Pautas</a:t>
            </a:r>
            <a:r>
              <a:rPr lang="en-US" sz="1800" dirty="0">
                <a:solidFill>
                  <a:srgbClr val="2E75B5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dirty="0" err="1">
                <a:solidFill>
                  <a:srgbClr val="2E75B5"/>
                </a:solidFill>
                <a:latin typeface="Arial"/>
                <a:ea typeface="Arial"/>
                <a:cs typeface="Arial"/>
                <a:sym typeface="Arial"/>
              </a:rPr>
              <a:t>técnicas</a:t>
            </a:r>
            <a:r>
              <a:rPr lang="en-US" sz="1800" dirty="0">
                <a:solidFill>
                  <a:srgbClr val="2E75B5"/>
                </a:solidFill>
                <a:latin typeface="Arial"/>
                <a:ea typeface="Arial"/>
                <a:cs typeface="Arial"/>
                <a:sym typeface="Arial"/>
              </a:rPr>
              <a:t> y </a:t>
            </a:r>
            <a:r>
              <a:rPr lang="en-US" sz="1800" dirty="0" err="1">
                <a:solidFill>
                  <a:srgbClr val="2E75B5"/>
                </a:solidFill>
                <a:latin typeface="Arial"/>
                <a:ea typeface="Arial"/>
                <a:cs typeface="Arial"/>
                <a:sym typeface="Arial"/>
              </a:rPr>
              <a:t>jurídicas</a:t>
            </a:r>
            <a:r>
              <a:rPr lang="en-US" sz="1800" dirty="0">
                <a:solidFill>
                  <a:srgbClr val="2E75B5"/>
                </a:solidFill>
                <a:latin typeface="Arial"/>
                <a:ea typeface="Arial"/>
                <a:cs typeface="Arial"/>
                <a:sym typeface="Arial"/>
              </a:rPr>
              <a:t> para el </a:t>
            </a:r>
            <a:r>
              <a:rPr lang="en-US" sz="1800" dirty="0" err="1">
                <a:solidFill>
                  <a:srgbClr val="2E75B5"/>
                </a:solidFill>
                <a:latin typeface="Arial"/>
                <a:ea typeface="Arial"/>
                <a:cs typeface="Arial"/>
                <a:sym typeface="Arial"/>
              </a:rPr>
              <a:t>operador</a:t>
            </a:r>
            <a:r>
              <a:rPr lang="en-US" sz="1800" dirty="0">
                <a:solidFill>
                  <a:srgbClr val="2E75B5"/>
                </a:solidFill>
                <a:latin typeface="Arial"/>
                <a:ea typeface="Arial"/>
                <a:cs typeface="Arial"/>
                <a:sym typeface="Arial"/>
              </a:rPr>
              <a:t> EP 4.0.</a:t>
            </a:r>
            <a:endParaRPr dirty="0"/>
          </a:p>
        </p:txBody>
      </p:sp>
      <p:sp>
        <p:nvSpPr>
          <p:cNvPr id="154" name="Google Shape;154;p9"/>
          <p:cNvSpPr txBox="1"/>
          <p:nvPr/>
        </p:nvSpPr>
        <p:spPr>
          <a:xfrm>
            <a:off x="6365199" y="2992837"/>
            <a:ext cx="2711064" cy="5539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 err="1">
                <a:solidFill>
                  <a:srgbClr val="2E75B5"/>
                </a:solidFill>
                <a:latin typeface="Arial"/>
                <a:ea typeface="Arial"/>
                <a:cs typeface="Arial"/>
                <a:sym typeface="Arial"/>
              </a:rPr>
              <a:t>Flexibilidad</a:t>
            </a:r>
            <a:r>
              <a:rPr lang="en-US" sz="1800" dirty="0">
                <a:solidFill>
                  <a:srgbClr val="2E75B5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dirty="0" err="1">
                <a:solidFill>
                  <a:srgbClr val="2E75B5"/>
                </a:solidFill>
                <a:latin typeface="Arial"/>
                <a:ea typeface="Arial"/>
                <a:cs typeface="Arial"/>
                <a:sym typeface="Arial"/>
              </a:rPr>
              <a:t>reglamentaria</a:t>
            </a:r>
            <a:r>
              <a:rPr lang="en-US" sz="1800" dirty="0">
                <a:solidFill>
                  <a:srgbClr val="2E75B5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dirty="0"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rgbClr val="2E75B5"/>
                </a:solidFill>
                <a:latin typeface="Arial"/>
                <a:ea typeface="Arial"/>
                <a:cs typeface="Arial"/>
                <a:sym typeface="Arial"/>
              </a:rPr>
              <a:t>y </a:t>
            </a:r>
            <a:r>
              <a:rPr lang="en-US" sz="1800" dirty="0" err="1">
                <a:solidFill>
                  <a:srgbClr val="2E75B5"/>
                </a:solidFill>
                <a:latin typeface="Arial"/>
                <a:ea typeface="Arial"/>
                <a:cs typeface="Arial"/>
                <a:sym typeface="Arial"/>
              </a:rPr>
              <a:t>actualización</a:t>
            </a:r>
            <a:r>
              <a:rPr lang="en-US" sz="1800" dirty="0">
                <a:solidFill>
                  <a:srgbClr val="2E75B5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dirty="0" err="1">
                <a:solidFill>
                  <a:srgbClr val="2E75B5"/>
                </a:solidFill>
              </a:rPr>
              <a:t>dinámica</a:t>
            </a:r>
            <a:r>
              <a:rPr lang="en-US" sz="1800" dirty="0">
                <a:solidFill>
                  <a:srgbClr val="2E75B5"/>
                </a:solidFill>
              </a:rPr>
              <a:t>.</a:t>
            </a:r>
            <a:endParaRPr sz="2000" dirty="0">
              <a:solidFill>
                <a:srgbClr val="2E75B5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55" name="Google Shape;155;p9"/>
          <p:cNvCxnSpPr/>
          <p:nvPr/>
        </p:nvCxnSpPr>
        <p:spPr>
          <a:xfrm>
            <a:off x="1483914" y="2125698"/>
            <a:ext cx="2537468" cy="0"/>
          </a:xfrm>
          <a:prstGeom prst="straightConnector1">
            <a:avLst/>
          </a:prstGeom>
          <a:noFill/>
          <a:ln w="38100" cap="flat" cmpd="sng">
            <a:solidFill>
              <a:srgbClr val="6AD3F3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56" name="Google Shape;156;p9"/>
          <p:cNvCxnSpPr/>
          <p:nvPr/>
        </p:nvCxnSpPr>
        <p:spPr>
          <a:xfrm>
            <a:off x="5011326" y="2125698"/>
            <a:ext cx="2479612" cy="0"/>
          </a:xfrm>
          <a:prstGeom prst="straightConnector1">
            <a:avLst/>
          </a:prstGeom>
          <a:noFill/>
          <a:ln w="38100" cap="flat" cmpd="sng">
            <a:solidFill>
              <a:srgbClr val="6AD3F3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  <p:transition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10"/>
          <p:cNvSpPr/>
          <p:nvPr/>
        </p:nvSpPr>
        <p:spPr>
          <a:xfrm>
            <a:off x="-462011" y="2594481"/>
            <a:ext cx="2358491" cy="3125710"/>
          </a:xfrm>
          <a:custGeom>
            <a:avLst/>
            <a:gdLst/>
            <a:ahLst/>
            <a:cxnLst/>
            <a:rect l="l" t="t" r="r" b="b"/>
            <a:pathLst>
              <a:path w="4716981" h="6251420" extrusionOk="0">
                <a:moveTo>
                  <a:pt x="0" y="0"/>
                </a:moveTo>
                <a:lnTo>
                  <a:pt x="4716981" y="0"/>
                </a:lnTo>
                <a:lnTo>
                  <a:pt x="4716981" y="6251421"/>
                </a:lnTo>
                <a:lnTo>
                  <a:pt x="0" y="625142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 amt="2000"/>
            </a:blip>
            <a:stretch>
              <a:fillRect/>
            </a:stretch>
          </a:blipFill>
          <a:ln>
            <a:noFill/>
          </a:ln>
        </p:spPr>
      </p:sp>
      <p:sp>
        <p:nvSpPr>
          <p:cNvPr id="162" name="Google Shape;162;p10"/>
          <p:cNvSpPr/>
          <p:nvPr/>
        </p:nvSpPr>
        <p:spPr>
          <a:xfrm rot="1925852">
            <a:off x="-1165118" y="1328631"/>
            <a:ext cx="4693339" cy="5278807"/>
          </a:xfrm>
          <a:custGeom>
            <a:avLst/>
            <a:gdLst/>
            <a:ahLst/>
            <a:cxnLst/>
            <a:rect l="l" t="t" r="r" b="b"/>
            <a:pathLst>
              <a:path w="9386678" h="10557613" extrusionOk="0">
                <a:moveTo>
                  <a:pt x="0" y="0"/>
                </a:moveTo>
                <a:lnTo>
                  <a:pt x="9386678" y="0"/>
                </a:lnTo>
                <a:lnTo>
                  <a:pt x="9386678" y="10557613"/>
                </a:lnTo>
                <a:lnTo>
                  <a:pt x="0" y="1055761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 amt="25000"/>
            </a:blip>
            <a:stretch>
              <a:fillRect/>
            </a:stretch>
          </a:blipFill>
          <a:ln>
            <a:noFill/>
          </a:ln>
        </p:spPr>
      </p:sp>
      <p:sp>
        <p:nvSpPr>
          <p:cNvPr id="163" name="Google Shape;163;p10"/>
          <p:cNvSpPr/>
          <p:nvPr/>
        </p:nvSpPr>
        <p:spPr>
          <a:xfrm>
            <a:off x="5171664" y="-718930"/>
            <a:ext cx="6429423" cy="2466561"/>
          </a:xfrm>
          <a:custGeom>
            <a:avLst/>
            <a:gdLst/>
            <a:ahLst/>
            <a:cxnLst/>
            <a:rect l="l" t="t" r="r" b="b"/>
            <a:pathLst>
              <a:path w="12858845" h="4933121" extrusionOk="0">
                <a:moveTo>
                  <a:pt x="0" y="0"/>
                </a:moveTo>
                <a:lnTo>
                  <a:pt x="12858845" y="0"/>
                </a:lnTo>
                <a:lnTo>
                  <a:pt x="12858845" y="4933120"/>
                </a:lnTo>
                <a:lnTo>
                  <a:pt x="0" y="493312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 amt="25000"/>
            </a:blip>
            <a:stretch>
              <a:fillRect/>
            </a:stretch>
          </a:blipFill>
          <a:ln>
            <a:noFill/>
          </a:ln>
        </p:spPr>
      </p:sp>
      <p:sp>
        <p:nvSpPr>
          <p:cNvPr id="164" name="Google Shape;164;p10"/>
          <p:cNvSpPr txBox="1"/>
          <p:nvPr/>
        </p:nvSpPr>
        <p:spPr>
          <a:xfrm>
            <a:off x="2631882" y="141058"/>
            <a:ext cx="3468711" cy="6771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 b="1">
                <a:solidFill>
                  <a:schemeClr val="accent1"/>
                </a:solidFill>
                <a:latin typeface="Questrial"/>
                <a:ea typeface="Questrial"/>
                <a:cs typeface="Questrial"/>
                <a:sym typeface="Questrial"/>
              </a:rPr>
              <a:t>Definiciones</a:t>
            </a:r>
            <a:endParaRPr sz="3600" b="1">
              <a:solidFill>
                <a:schemeClr val="accent1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grpSp>
        <p:nvGrpSpPr>
          <p:cNvPr id="165" name="Google Shape;165;p10"/>
          <p:cNvGrpSpPr/>
          <p:nvPr/>
        </p:nvGrpSpPr>
        <p:grpSpPr>
          <a:xfrm>
            <a:off x="2483462" y="32564"/>
            <a:ext cx="3765550" cy="812002"/>
            <a:chOff x="0" y="-38100"/>
            <a:chExt cx="1479932" cy="285151"/>
          </a:xfrm>
        </p:grpSpPr>
        <p:sp>
          <p:nvSpPr>
            <p:cNvPr id="166" name="Google Shape;166;p10"/>
            <p:cNvSpPr/>
            <p:nvPr/>
          </p:nvSpPr>
          <p:spPr>
            <a:xfrm>
              <a:off x="0" y="0"/>
              <a:ext cx="1479932" cy="247051"/>
            </a:xfrm>
            <a:custGeom>
              <a:avLst/>
              <a:gdLst/>
              <a:ahLst/>
              <a:cxnLst/>
              <a:rect l="l" t="t" r="r" b="b"/>
              <a:pathLst>
                <a:path w="1479932" h="247051" extrusionOk="0">
                  <a:moveTo>
                    <a:pt x="70267" y="0"/>
                  </a:moveTo>
                  <a:lnTo>
                    <a:pt x="1409665" y="0"/>
                  </a:lnTo>
                  <a:cubicBezTo>
                    <a:pt x="1448472" y="0"/>
                    <a:pt x="1479932" y="31460"/>
                    <a:pt x="1479932" y="70267"/>
                  </a:cubicBezTo>
                  <a:lnTo>
                    <a:pt x="1479932" y="176784"/>
                  </a:lnTo>
                  <a:cubicBezTo>
                    <a:pt x="1479932" y="195420"/>
                    <a:pt x="1472529" y="213293"/>
                    <a:pt x="1459351" y="226470"/>
                  </a:cubicBezTo>
                  <a:cubicBezTo>
                    <a:pt x="1446174" y="239648"/>
                    <a:pt x="1428301" y="247051"/>
                    <a:pt x="1409665" y="247051"/>
                  </a:cubicBezTo>
                  <a:lnTo>
                    <a:pt x="70267" y="247051"/>
                  </a:lnTo>
                  <a:cubicBezTo>
                    <a:pt x="51631" y="247051"/>
                    <a:pt x="33758" y="239648"/>
                    <a:pt x="20581" y="226470"/>
                  </a:cubicBezTo>
                  <a:cubicBezTo>
                    <a:pt x="7403" y="213293"/>
                    <a:pt x="0" y="195420"/>
                    <a:pt x="0" y="176784"/>
                  </a:cubicBezTo>
                  <a:lnTo>
                    <a:pt x="0" y="70267"/>
                  </a:lnTo>
                  <a:cubicBezTo>
                    <a:pt x="0" y="51631"/>
                    <a:pt x="7403" y="33758"/>
                    <a:pt x="20581" y="20581"/>
                  </a:cubicBezTo>
                  <a:cubicBezTo>
                    <a:pt x="33758" y="7403"/>
                    <a:pt x="51631" y="0"/>
                    <a:pt x="70267" y="0"/>
                  </a:cubicBezTo>
                  <a:close/>
                </a:path>
              </a:pathLst>
            </a:custGeom>
            <a:noFill/>
            <a:ln w="28575" cap="rnd" cmpd="sng">
              <a:solidFill>
                <a:srgbClr val="6AD3F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" name="Google Shape;167;p10"/>
            <p:cNvSpPr txBox="1"/>
            <p:nvPr/>
          </p:nvSpPr>
          <p:spPr>
            <a:xfrm>
              <a:off x="0" y="-38100"/>
              <a:ext cx="1479932" cy="28515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248814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endParaRPr>
            </a:p>
          </p:txBody>
        </p:sp>
      </p:grpSp>
      <p:grpSp>
        <p:nvGrpSpPr>
          <p:cNvPr id="168" name="Google Shape;168;p10"/>
          <p:cNvGrpSpPr/>
          <p:nvPr/>
        </p:nvGrpSpPr>
        <p:grpSpPr>
          <a:xfrm>
            <a:off x="631238" y="1355383"/>
            <a:ext cx="2251741" cy="3362667"/>
            <a:chOff x="631238" y="1393483"/>
            <a:chExt cx="2251741" cy="3362667"/>
          </a:xfrm>
        </p:grpSpPr>
        <p:sp>
          <p:nvSpPr>
            <p:cNvPr id="169" name="Google Shape;169;p10"/>
            <p:cNvSpPr/>
            <p:nvPr/>
          </p:nvSpPr>
          <p:spPr>
            <a:xfrm>
              <a:off x="631238" y="1393483"/>
              <a:ext cx="2251741" cy="3362667"/>
            </a:xfrm>
            <a:custGeom>
              <a:avLst/>
              <a:gdLst/>
              <a:ahLst/>
              <a:cxnLst/>
              <a:rect l="l" t="t" r="r" b="b"/>
              <a:pathLst>
                <a:path w="1343971" h="1750266" extrusionOk="0">
                  <a:moveTo>
                    <a:pt x="31860" y="0"/>
                  </a:moveTo>
                  <a:lnTo>
                    <a:pt x="1312111" y="0"/>
                  </a:lnTo>
                  <a:cubicBezTo>
                    <a:pt x="1320561" y="0"/>
                    <a:pt x="1328665" y="3357"/>
                    <a:pt x="1334640" y="9332"/>
                  </a:cubicBezTo>
                  <a:cubicBezTo>
                    <a:pt x="1340615" y="15307"/>
                    <a:pt x="1343971" y="23411"/>
                    <a:pt x="1343971" y="31860"/>
                  </a:cubicBezTo>
                  <a:lnTo>
                    <a:pt x="1343971" y="1718406"/>
                  </a:lnTo>
                  <a:cubicBezTo>
                    <a:pt x="1343971" y="1736002"/>
                    <a:pt x="1329707" y="1750266"/>
                    <a:pt x="1312111" y="1750266"/>
                  </a:cubicBezTo>
                  <a:lnTo>
                    <a:pt x="31860" y="1750266"/>
                  </a:lnTo>
                  <a:cubicBezTo>
                    <a:pt x="23411" y="1750266"/>
                    <a:pt x="15307" y="1746910"/>
                    <a:pt x="9332" y="1740935"/>
                  </a:cubicBezTo>
                  <a:cubicBezTo>
                    <a:pt x="3357" y="1734960"/>
                    <a:pt x="0" y="1726856"/>
                    <a:pt x="0" y="1718406"/>
                  </a:cubicBezTo>
                  <a:lnTo>
                    <a:pt x="0" y="31860"/>
                  </a:lnTo>
                  <a:cubicBezTo>
                    <a:pt x="0" y="14264"/>
                    <a:pt x="14264" y="0"/>
                    <a:pt x="31860" y="0"/>
                  </a:cubicBezTo>
                  <a:close/>
                </a:path>
              </a:pathLst>
            </a:custGeom>
            <a:solidFill>
              <a:schemeClr val="dk1"/>
            </a:solidFill>
            <a:ln w="28575" cap="rnd" cmpd="sng">
              <a:solidFill>
                <a:srgbClr val="6AD3F3">
                  <a:alpha val="60000"/>
                </a:srgb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" name="Google Shape;170;p10"/>
            <p:cNvSpPr/>
            <p:nvPr/>
          </p:nvSpPr>
          <p:spPr>
            <a:xfrm>
              <a:off x="1276758" y="1463382"/>
              <a:ext cx="834917" cy="885731"/>
            </a:xfrm>
            <a:custGeom>
              <a:avLst/>
              <a:gdLst/>
              <a:ahLst/>
              <a:cxnLst/>
              <a:rect l="l" t="t" r="r" b="b"/>
              <a:pathLst>
                <a:path w="1881475" h="1665961" extrusionOk="0">
                  <a:moveTo>
                    <a:pt x="0" y="0"/>
                  </a:moveTo>
                  <a:lnTo>
                    <a:pt x="1881475" y="0"/>
                  </a:lnTo>
                  <a:lnTo>
                    <a:pt x="1881475" y="1665961"/>
                  </a:lnTo>
                  <a:lnTo>
                    <a:pt x="0" y="1665961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</p:sp>
        <p:sp>
          <p:nvSpPr>
            <p:cNvPr id="171" name="Google Shape;171;p10"/>
            <p:cNvSpPr txBox="1"/>
            <p:nvPr/>
          </p:nvSpPr>
          <p:spPr>
            <a:xfrm>
              <a:off x="844236" y="2489262"/>
              <a:ext cx="1787646" cy="2769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 b="1">
                  <a:solidFill>
                    <a:schemeClr val="accent1"/>
                  </a:solidFill>
                  <a:latin typeface="Questrial"/>
                  <a:ea typeface="Questrial"/>
                  <a:cs typeface="Questrial"/>
                  <a:sym typeface="Questrial"/>
                </a:rPr>
                <a:t>Ecosistema 4.0.</a:t>
              </a:r>
              <a:endParaRPr/>
            </a:p>
          </p:txBody>
        </p:sp>
        <p:sp>
          <p:nvSpPr>
            <p:cNvPr id="172" name="Google Shape;172;p10"/>
            <p:cNvSpPr txBox="1"/>
            <p:nvPr/>
          </p:nvSpPr>
          <p:spPr>
            <a:xfrm>
              <a:off x="844236" y="2905553"/>
              <a:ext cx="1787646" cy="172354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>
                  <a:solidFill>
                    <a:schemeClr val="accent1"/>
                  </a:solidFill>
                  <a:latin typeface="Arial"/>
                  <a:ea typeface="Arial"/>
                  <a:cs typeface="Arial"/>
                  <a:sym typeface="Arial"/>
                </a:rPr>
                <a:t>Ámbito de actuación caracterizado por el uso de Tecnologías 4.0 para el cumplimiento de las obligaciones del sistema de riesgos del trabajo</a:t>
              </a:r>
              <a:r>
                <a:rPr lang="en-US" sz="1200">
                  <a:solidFill>
                    <a:schemeClr val="accent1"/>
                  </a:solidFill>
                  <a:latin typeface="Arial"/>
                  <a:ea typeface="Arial"/>
                  <a:cs typeface="Arial"/>
                  <a:sym typeface="Arial"/>
                </a:rPr>
                <a:t>.</a:t>
              </a:r>
              <a:endParaRPr/>
            </a:p>
          </p:txBody>
        </p:sp>
      </p:grpSp>
      <p:grpSp>
        <p:nvGrpSpPr>
          <p:cNvPr id="173" name="Google Shape;173;p10"/>
          <p:cNvGrpSpPr/>
          <p:nvPr/>
        </p:nvGrpSpPr>
        <p:grpSpPr>
          <a:xfrm>
            <a:off x="5604120" y="1329983"/>
            <a:ext cx="2251741" cy="3401695"/>
            <a:chOff x="4442070" y="1393483"/>
            <a:chExt cx="2251741" cy="3401695"/>
          </a:xfrm>
        </p:grpSpPr>
        <p:sp>
          <p:nvSpPr>
            <p:cNvPr id="174" name="Google Shape;174;p10"/>
            <p:cNvSpPr/>
            <p:nvPr/>
          </p:nvSpPr>
          <p:spPr>
            <a:xfrm>
              <a:off x="4442070" y="1393483"/>
              <a:ext cx="2251741" cy="3401695"/>
            </a:xfrm>
            <a:custGeom>
              <a:avLst/>
              <a:gdLst/>
              <a:ahLst/>
              <a:cxnLst/>
              <a:rect l="l" t="t" r="r" b="b"/>
              <a:pathLst>
                <a:path w="1343971" h="1750266" extrusionOk="0">
                  <a:moveTo>
                    <a:pt x="31860" y="0"/>
                  </a:moveTo>
                  <a:lnTo>
                    <a:pt x="1312111" y="0"/>
                  </a:lnTo>
                  <a:cubicBezTo>
                    <a:pt x="1320561" y="0"/>
                    <a:pt x="1328665" y="3357"/>
                    <a:pt x="1334640" y="9332"/>
                  </a:cubicBezTo>
                  <a:cubicBezTo>
                    <a:pt x="1340615" y="15307"/>
                    <a:pt x="1343971" y="23411"/>
                    <a:pt x="1343971" y="31860"/>
                  </a:cubicBezTo>
                  <a:lnTo>
                    <a:pt x="1343971" y="1718406"/>
                  </a:lnTo>
                  <a:cubicBezTo>
                    <a:pt x="1343971" y="1736002"/>
                    <a:pt x="1329707" y="1750266"/>
                    <a:pt x="1312111" y="1750266"/>
                  </a:cubicBezTo>
                  <a:lnTo>
                    <a:pt x="31860" y="1750266"/>
                  </a:lnTo>
                  <a:cubicBezTo>
                    <a:pt x="23411" y="1750266"/>
                    <a:pt x="15307" y="1746910"/>
                    <a:pt x="9332" y="1740935"/>
                  </a:cubicBezTo>
                  <a:cubicBezTo>
                    <a:pt x="3357" y="1734960"/>
                    <a:pt x="0" y="1726856"/>
                    <a:pt x="0" y="1718406"/>
                  </a:cubicBezTo>
                  <a:lnTo>
                    <a:pt x="0" y="31860"/>
                  </a:lnTo>
                  <a:cubicBezTo>
                    <a:pt x="0" y="14264"/>
                    <a:pt x="14264" y="0"/>
                    <a:pt x="31860" y="0"/>
                  </a:cubicBezTo>
                  <a:close/>
                </a:path>
              </a:pathLst>
            </a:custGeom>
            <a:solidFill>
              <a:schemeClr val="dk1"/>
            </a:solidFill>
            <a:ln w="28575" cap="rnd" cmpd="sng">
              <a:solidFill>
                <a:srgbClr val="6AD3F3">
                  <a:alpha val="60000"/>
                </a:srgb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" name="Google Shape;175;p10"/>
            <p:cNvSpPr/>
            <p:nvPr/>
          </p:nvSpPr>
          <p:spPr>
            <a:xfrm>
              <a:off x="5139505" y="1597420"/>
              <a:ext cx="856873" cy="777686"/>
            </a:xfrm>
            <a:custGeom>
              <a:avLst/>
              <a:gdLst/>
              <a:ahLst/>
              <a:cxnLst/>
              <a:rect l="l" t="t" r="r" b="b"/>
              <a:pathLst>
                <a:path w="1650816" h="1665961" extrusionOk="0">
                  <a:moveTo>
                    <a:pt x="0" y="0"/>
                  </a:moveTo>
                  <a:lnTo>
                    <a:pt x="1650816" y="0"/>
                  </a:lnTo>
                  <a:lnTo>
                    <a:pt x="1650816" y="1665961"/>
                  </a:lnTo>
                  <a:lnTo>
                    <a:pt x="0" y="1665961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/>
              </a:blip>
              <a:stretch>
                <a:fillRect/>
              </a:stretch>
            </a:blipFill>
            <a:ln>
              <a:noFill/>
            </a:ln>
          </p:spPr>
        </p:sp>
        <p:sp>
          <p:nvSpPr>
            <p:cNvPr id="176" name="Google Shape;176;p10"/>
            <p:cNvSpPr txBox="1"/>
            <p:nvPr/>
          </p:nvSpPr>
          <p:spPr>
            <a:xfrm>
              <a:off x="4522441" y="2555096"/>
              <a:ext cx="2091002" cy="2769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 b="1">
                  <a:solidFill>
                    <a:schemeClr val="accent1"/>
                  </a:solidFill>
                  <a:latin typeface="Questrial"/>
                  <a:ea typeface="Questrial"/>
                  <a:cs typeface="Questrial"/>
                  <a:sym typeface="Questrial"/>
                </a:rPr>
                <a:t>Tecnologías 4.0.</a:t>
              </a:r>
              <a:endParaRPr/>
            </a:p>
          </p:txBody>
        </p:sp>
        <p:sp>
          <p:nvSpPr>
            <p:cNvPr id="177" name="Google Shape;177;p10"/>
            <p:cNvSpPr txBox="1"/>
            <p:nvPr/>
          </p:nvSpPr>
          <p:spPr>
            <a:xfrm>
              <a:off x="4522441" y="3007818"/>
              <a:ext cx="2091002" cy="172354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>
                  <a:solidFill>
                    <a:schemeClr val="accent1"/>
                  </a:solidFill>
                  <a:latin typeface="Arial"/>
                  <a:ea typeface="Arial"/>
                  <a:cs typeface="Arial"/>
                  <a:sym typeface="Arial"/>
                </a:rPr>
                <a:t>Soluciones tecnológicas que permiten la automatización inteligente de procesos, la interconexión en tiempo real y la toma de decisiones basadas en datos. </a:t>
              </a:r>
              <a:endParaRPr/>
            </a:p>
          </p:txBody>
        </p:sp>
      </p:grpSp>
    </p:spTree>
  </p:cSld>
  <p:clrMapOvr>
    <a:masterClrMapping/>
  </p:clrMapOvr>
  <p:transition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11"/>
          <p:cNvSpPr/>
          <p:nvPr/>
        </p:nvSpPr>
        <p:spPr>
          <a:xfrm>
            <a:off x="-462011" y="2594481"/>
            <a:ext cx="2358491" cy="3125710"/>
          </a:xfrm>
          <a:custGeom>
            <a:avLst/>
            <a:gdLst/>
            <a:ahLst/>
            <a:cxnLst/>
            <a:rect l="l" t="t" r="r" b="b"/>
            <a:pathLst>
              <a:path w="4716981" h="6251420" extrusionOk="0">
                <a:moveTo>
                  <a:pt x="0" y="0"/>
                </a:moveTo>
                <a:lnTo>
                  <a:pt x="4716981" y="0"/>
                </a:lnTo>
                <a:lnTo>
                  <a:pt x="4716981" y="6251421"/>
                </a:lnTo>
                <a:lnTo>
                  <a:pt x="0" y="625142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 amt="2000"/>
            </a:blip>
            <a:stretch>
              <a:fillRect/>
            </a:stretch>
          </a:blipFill>
          <a:ln>
            <a:noFill/>
          </a:ln>
        </p:spPr>
      </p:sp>
      <p:sp>
        <p:nvSpPr>
          <p:cNvPr id="183" name="Google Shape;183;p11"/>
          <p:cNvSpPr/>
          <p:nvPr/>
        </p:nvSpPr>
        <p:spPr>
          <a:xfrm rot="1925852">
            <a:off x="-1165118" y="1328631"/>
            <a:ext cx="4693339" cy="5278807"/>
          </a:xfrm>
          <a:custGeom>
            <a:avLst/>
            <a:gdLst/>
            <a:ahLst/>
            <a:cxnLst/>
            <a:rect l="l" t="t" r="r" b="b"/>
            <a:pathLst>
              <a:path w="9386678" h="10557613" extrusionOk="0">
                <a:moveTo>
                  <a:pt x="0" y="0"/>
                </a:moveTo>
                <a:lnTo>
                  <a:pt x="9386678" y="0"/>
                </a:lnTo>
                <a:lnTo>
                  <a:pt x="9386678" y="10557613"/>
                </a:lnTo>
                <a:lnTo>
                  <a:pt x="0" y="1055761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 amt="25000"/>
            </a:blip>
            <a:stretch>
              <a:fillRect/>
            </a:stretch>
          </a:blipFill>
          <a:ln>
            <a:noFill/>
          </a:ln>
        </p:spPr>
      </p:sp>
      <p:sp>
        <p:nvSpPr>
          <p:cNvPr id="184" name="Google Shape;184;p11"/>
          <p:cNvSpPr/>
          <p:nvPr/>
        </p:nvSpPr>
        <p:spPr>
          <a:xfrm>
            <a:off x="5171664" y="-718930"/>
            <a:ext cx="6429423" cy="2466561"/>
          </a:xfrm>
          <a:custGeom>
            <a:avLst/>
            <a:gdLst/>
            <a:ahLst/>
            <a:cxnLst/>
            <a:rect l="l" t="t" r="r" b="b"/>
            <a:pathLst>
              <a:path w="12858845" h="4933121" extrusionOk="0">
                <a:moveTo>
                  <a:pt x="0" y="0"/>
                </a:moveTo>
                <a:lnTo>
                  <a:pt x="12858845" y="0"/>
                </a:lnTo>
                <a:lnTo>
                  <a:pt x="12858845" y="4933120"/>
                </a:lnTo>
                <a:lnTo>
                  <a:pt x="0" y="493312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 amt="25000"/>
            </a:blip>
            <a:stretch>
              <a:fillRect/>
            </a:stretch>
          </a:blipFill>
          <a:ln>
            <a:noFill/>
          </a:ln>
        </p:spPr>
      </p:sp>
      <p:sp>
        <p:nvSpPr>
          <p:cNvPr id="185" name="Google Shape;185;p11"/>
          <p:cNvSpPr txBox="1"/>
          <p:nvPr/>
        </p:nvSpPr>
        <p:spPr>
          <a:xfrm>
            <a:off x="2741302" y="135128"/>
            <a:ext cx="3012405" cy="6771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 b="1">
                <a:solidFill>
                  <a:schemeClr val="accent1"/>
                </a:solidFill>
                <a:latin typeface="Questrial"/>
                <a:ea typeface="Questrial"/>
                <a:cs typeface="Questrial"/>
                <a:sym typeface="Questrial"/>
              </a:rPr>
              <a:t>Sujetos</a:t>
            </a:r>
            <a:endParaRPr sz="6199" b="1">
              <a:solidFill>
                <a:schemeClr val="accent1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grpSp>
        <p:nvGrpSpPr>
          <p:cNvPr id="186" name="Google Shape;186;p11"/>
          <p:cNvGrpSpPr/>
          <p:nvPr/>
        </p:nvGrpSpPr>
        <p:grpSpPr>
          <a:xfrm>
            <a:off x="3035301" y="-55565"/>
            <a:ext cx="2387600" cy="944565"/>
            <a:chOff x="0" y="-38100"/>
            <a:chExt cx="1138182" cy="359821"/>
          </a:xfrm>
        </p:grpSpPr>
        <p:sp>
          <p:nvSpPr>
            <p:cNvPr id="187" name="Google Shape;187;p11"/>
            <p:cNvSpPr/>
            <p:nvPr/>
          </p:nvSpPr>
          <p:spPr>
            <a:xfrm>
              <a:off x="0" y="0"/>
              <a:ext cx="1138182" cy="321721"/>
            </a:xfrm>
            <a:custGeom>
              <a:avLst/>
              <a:gdLst/>
              <a:ahLst/>
              <a:cxnLst/>
              <a:rect l="l" t="t" r="r" b="b"/>
              <a:pathLst>
                <a:path w="1138182" h="321721" extrusionOk="0">
                  <a:moveTo>
                    <a:pt x="91365" y="0"/>
                  </a:moveTo>
                  <a:lnTo>
                    <a:pt x="1046817" y="0"/>
                  </a:lnTo>
                  <a:cubicBezTo>
                    <a:pt x="1071048" y="0"/>
                    <a:pt x="1094288" y="9626"/>
                    <a:pt x="1111422" y="26760"/>
                  </a:cubicBezTo>
                  <a:cubicBezTo>
                    <a:pt x="1128556" y="43895"/>
                    <a:pt x="1138182" y="67134"/>
                    <a:pt x="1138182" y="91365"/>
                  </a:cubicBezTo>
                  <a:lnTo>
                    <a:pt x="1138182" y="230355"/>
                  </a:lnTo>
                  <a:cubicBezTo>
                    <a:pt x="1138182" y="280815"/>
                    <a:pt x="1097277" y="321721"/>
                    <a:pt x="1046817" y="321721"/>
                  </a:cubicBezTo>
                  <a:lnTo>
                    <a:pt x="91365" y="321721"/>
                  </a:lnTo>
                  <a:cubicBezTo>
                    <a:pt x="67134" y="321721"/>
                    <a:pt x="43895" y="312095"/>
                    <a:pt x="26760" y="294960"/>
                  </a:cubicBezTo>
                  <a:cubicBezTo>
                    <a:pt x="9626" y="277826"/>
                    <a:pt x="0" y="254587"/>
                    <a:pt x="0" y="230355"/>
                  </a:cubicBezTo>
                  <a:lnTo>
                    <a:pt x="0" y="91365"/>
                  </a:lnTo>
                  <a:cubicBezTo>
                    <a:pt x="0" y="40906"/>
                    <a:pt x="40906" y="0"/>
                    <a:pt x="91365" y="0"/>
                  </a:cubicBezTo>
                  <a:close/>
                </a:path>
              </a:pathLst>
            </a:custGeom>
            <a:noFill/>
            <a:ln w="28575" cap="rnd" cmpd="sng">
              <a:solidFill>
                <a:srgbClr val="6AD3F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" name="Google Shape;188;p11"/>
            <p:cNvSpPr txBox="1"/>
            <p:nvPr/>
          </p:nvSpPr>
          <p:spPr>
            <a:xfrm>
              <a:off x="0" y="-38100"/>
              <a:ext cx="1138182" cy="35982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248814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endParaRPr>
            </a:p>
          </p:txBody>
        </p:sp>
      </p:grpSp>
      <p:sp>
        <p:nvSpPr>
          <p:cNvPr id="189" name="Google Shape;189;p11"/>
          <p:cNvSpPr txBox="1"/>
          <p:nvPr/>
        </p:nvSpPr>
        <p:spPr>
          <a:xfrm>
            <a:off x="232089" y="1191296"/>
            <a:ext cx="1360362" cy="6771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1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 b="0" i="0" u="none" strike="noStrike" cap="none">
                <a:solidFill>
                  <a:schemeClr val="accent1"/>
                </a:solidFill>
                <a:latin typeface="Questrial"/>
                <a:ea typeface="Questrial"/>
                <a:cs typeface="Questrial"/>
                <a:sym typeface="Questrial"/>
              </a:rPr>
              <a:t>01</a:t>
            </a:r>
            <a:endParaRPr/>
          </a:p>
        </p:txBody>
      </p:sp>
      <p:sp>
        <p:nvSpPr>
          <p:cNvPr id="190" name="Google Shape;190;p11"/>
          <p:cNvSpPr txBox="1"/>
          <p:nvPr/>
        </p:nvSpPr>
        <p:spPr>
          <a:xfrm>
            <a:off x="183516" y="2100249"/>
            <a:ext cx="1733483" cy="2462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1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0" i="0" u="none" strike="noStrike" cap="none">
                <a:solidFill>
                  <a:schemeClr val="accent1"/>
                </a:solidFill>
                <a:latin typeface="Questrial"/>
                <a:ea typeface="Questrial"/>
                <a:cs typeface="Questrial"/>
                <a:sym typeface="Questrial"/>
              </a:rPr>
              <a:t>Empleadores</a:t>
            </a:r>
            <a:endParaRPr/>
          </a:p>
        </p:txBody>
      </p:sp>
      <p:sp>
        <p:nvSpPr>
          <p:cNvPr id="191" name="Google Shape;191;p11"/>
          <p:cNvSpPr txBox="1"/>
          <p:nvPr/>
        </p:nvSpPr>
        <p:spPr>
          <a:xfrm>
            <a:off x="183516" y="2692058"/>
            <a:ext cx="1210866" cy="12926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1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Cumplen obligaciones </a:t>
            </a:r>
            <a:endParaRPr sz="1200" b="0" i="0" u="none" strike="noStrike" cap="none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1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en materia de riesgos del trabajo mediando el uso de tech 4.0.</a:t>
            </a:r>
            <a:endParaRPr/>
          </a:p>
        </p:txBody>
      </p:sp>
      <p:sp>
        <p:nvSpPr>
          <p:cNvPr id="192" name="Google Shape;192;p11"/>
          <p:cNvSpPr txBox="1"/>
          <p:nvPr/>
        </p:nvSpPr>
        <p:spPr>
          <a:xfrm>
            <a:off x="1831855" y="1191296"/>
            <a:ext cx="1360362" cy="6771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1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 b="0" i="0" u="none" strike="noStrike" cap="none">
                <a:solidFill>
                  <a:schemeClr val="accent1"/>
                </a:solidFill>
                <a:latin typeface="Questrial"/>
                <a:ea typeface="Questrial"/>
                <a:cs typeface="Questrial"/>
                <a:sym typeface="Questrial"/>
              </a:rPr>
              <a:t>02</a:t>
            </a:r>
            <a:endParaRPr/>
          </a:p>
        </p:txBody>
      </p:sp>
      <p:sp>
        <p:nvSpPr>
          <p:cNvPr id="193" name="Google Shape;193;p11"/>
          <p:cNvSpPr txBox="1"/>
          <p:nvPr/>
        </p:nvSpPr>
        <p:spPr>
          <a:xfrm>
            <a:off x="1883921" y="2093099"/>
            <a:ext cx="1308296" cy="2462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1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0" i="0" u="none" strike="noStrike" cap="none">
                <a:solidFill>
                  <a:schemeClr val="accent1"/>
                </a:solidFill>
                <a:latin typeface="Questrial"/>
                <a:ea typeface="Questrial"/>
                <a:cs typeface="Questrial"/>
                <a:sym typeface="Questrial"/>
              </a:rPr>
              <a:t>Aseguradoras</a:t>
            </a:r>
            <a:endParaRPr sz="1600" b="0" i="0" u="none" strike="noStrike" cap="none">
              <a:solidFill>
                <a:schemeClr val="accent1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94" name="Google Shape;194;p11"/>
          <p:cNvSpPr txBox="1"/>
          <p:nvPr/>
        </p:nvSpPr>
        <p:spPr>
          <a:xfrm>
            <a:off x="1857888" y="2696488"/>
            <a:ext cx="1360362" cy="11079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1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Cumplen obligaciones en materia de</a:t>
            </a:r>
            <a:endParaRPr/>
          </a:p>
          <a:p>
            <a:pPr marL="0" marR="0" lvl="1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 riesgos del trabajo mediando el uso</a:t>
            </a:r>
            <a:endParaRPr/>
          </a:p>
          <a:p>
            <a:pPr marL="0" marR="0" lvl="1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 de tech 4.0.</a:t>
            </a:r>
            <a:endParaRPr/>
          </a:p>
        </p:txBody>
      </p:sp>
      <p:sp>
        <p:nvSpPr>
          <p:cNvPr id="195" name="Google Shape;195;p11"/>
          <p:cNvSpPr txBox="1"/>
          <p:nvPr/>
        </p:nvSpPr>
        <p:spPr>
          <a:xfrm>
            <a:off x="3673841" y="1191296"/>
            <a:ext cx="1308296" cy="6771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1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 b="0" i="0" u="none" strike="noStrike" cap="none">
                <a:solidFill>
                  <a:schemeClr val="accent1"/>
                </a:solidFill>
                <a:latin typeface="Questrial"/>
                <a:ea typeface="Questrial"/>
                <a:cs typeface="Questrial"/>
                <a:sym typeface="Questrial"/>
              </a:rPr>
              <a:t>03</a:t>
            </a:r>
            <a:endParaRPr/>
          </a:p>
        </p:txBody>
      </p:sp>
      <p:sp>
        <p:nvSpPr>
          <p:cNvPr id="196" name="Google Shape;196;p11"/>
          <p:cNvSpPr txBox="1"/>
          <p:nvPr/>
        </p:nvSpPr>
        <p:spPr>
          <a:xfrm>
            <a:off x="3673841" y="2093099"/>
            <a:ext cx="1733483" cy="2462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1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0" i="0" u="none" strike="noStrike" cap="none">
                <a:solidFill>
                  <a:schemeClr val="accent1"/>
                </a:solidFill>
                <a:latin typeface="Questrial"/>
                <a:ea typeface="Questrial"/>
                <a:cs typeface="Questrial"/>
                <a:sym typeface="Questrial"/>
              </a:rPr>
              <a:t>Trabajadores</a:t>
            </a:r>
            <a:endParaRPr/>
          </a:p>
        </p:txBody>
      </p:sp>
      <p:sp>
        <p:nvSpPr>
          <p:cNvPr id="197" name="Google Shape;197;p11"/>
          <p:cNvSpPr txBox="1"/>
          <p:nvPr/>
        </p:nvSpPr>
        <p:spPr>
          <a:xfrm>
            <a:off x="3644242" y="2700491"/>
            <a:ext cx="1308296" cy="10911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1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Alcanzados por</a:t>
            </a:r>
            <a:endParaRPr/>
          </a:p>
          <a:p>
            <a:pPr marL="0" marR="0" lvl="1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 los dispositivos </a:t>
            </a:r>
            <a:endParaRPr sz="1200" b="0" i="0" u="none" strike="noStrike" cap="none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1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y sistemas tecnológicos 4.0.</a:t>
            </a:r>
            <a:endParaRPr/>
          </a:p>
          <a:p>
            <a:pPr marL="0" marR="0" lvl="0" indent="0" algn="l" rtl="0">
              <a:lnSpc>
                <a:spcPct val="2765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8" name="Google Shape;198;p11"/>
          <p:cNvSpPr txBox="1"/>
          <p:nvPr/>
        </p:nvSpPr>
        <p:spPr>
          <a:xfrm>
            <a:off x="5374246" y="1193242"/>
            <a:ext cx="1360362" cy="6771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1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 b="0" i="0" u="none" strike="noStrike" cap="none">
                <a:solidFill>
                  <a:srgbClr val="2E75B5"/>
                </a:solidFill>
                <a:latin typeface="Questrial"/>
                <a:ea typeface="Questrial"/>
                <a:cs typeface="Questrial"/>
                <a:sym typeface="Questrial"/>
              </a:rPr>
              <a:t>04</a:t>
            </a:r>
            <a:endParaRPr/>
          </a:p>
        </p:txBody>
      </p:sp>
      <p:sp>
        <p:nvSpPr>
          <p:cNvPr id="199" name="Google Shape;199;p11"/>
          <p:cNvSpPr txBox="1"/>
          <p:nvPr/>
        </p:nvSpPr>
        <p:spPr>
          <a:xfrm>
            <a:off x="5374246" y="2102194"/>
            <a:ext cx="1733483" cy="2154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1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0" i="0" u="none" strike="noStrike" cap="none">
                <a:solidFill>
                  <a:srgbClr val="2E75B5"/>
                </a:solidFill>
                <a:latin typeface="Questrial"/>
                <a:ea typeface="Questrial"/>
                <a:cs typeface="Questrial"/>
                <a:sym typeface="Questrial"/>
              </a:rPr>
              <a:t>Prestadores 4.0.</a:t>
            </a:r>
            <a:endParaRPr/>
          </a:p>
        </p:txBody>
      </p:sp>
      <p:sp>
        <p:nvSpPr>
          <p:cNvPr id="200" name="Google Shape;200;p11"/>
          <p:cNvSpPr txBox="1"/>
          <p:nvPr/>
        </p:nvSpPr>
        <p:spPr>
          <a:xfrm>
            <a:off x="5374246" y="2700491"/>
            <a:ext cx="1360362" cy="14773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1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rgbClr val="2E75B5"/>
                </a:solidFill>
                <a:latin typeface="Arial"/>
                <a:ea typeface="Arial"/>
                <a:cs typeface="Arial"/>
                <a:sym typeface="Arial"/>
              </a:rPr>
              <a:t>Entidades, empresas o áreas de empresas, especializadas en el desarrollo y/o implementación de soluciones tecnológicas. </a:t>
            </a:r>
            <a:endParaRPr/>
          </a:p>
        </p:txBody>
      </p:sp>
      <p:sp>
        <p:nvSpPr>
          <p:cNvPr id="201" name="Google Shape;201;p11"/>
          <p:cNvSpPr txBox="1"/>
          <p:nvPr/>
        </p:nvSpPr>
        <p:spPr>
          <a:xfrm>
            <a:off x="7202398" y="1193242"/>
            <a:ext cx="1360362" cy="6771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1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 b="0" i="0" u="none" strike="noStrike" cap="none">
                <a:solidFill>
                  <a:srgbClr val="2E75B5"/>
                </a:solidFill>
                <a:latin typeface="Questrial"/>
                <a:ea typeface="Questrial"/>
                <a:cs typeface="Questrial"/>
                <a:sym typeface="Questrial"/>
              </a:rPr>
              <a:t>05</a:t>
            </a:r>
            <a:endParaRPr/>
          </a:p>
        </p:txBody>
      </p:sp>
      <p:sp>
        <p:nvSpPr>
          <p:cNvPr id="202" name="Google Shape;202;p11"/>
          <p:cNvSpPr txBox="1"/>
          <p:nvPr/>
        </p:nvSpPr>
        <p:spPr>
          <a:xfrm>
            <a:off x="7202398" y="2100249"/>
            <a:ext cx="1733483" cy="2154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1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0" i="0" u="none" strike="noStrike" cap="none">
                <a:solidFill>
                  <a:srgbClr val="2E75B5"/>
                </a:solidFill>
                <a:latin typeface="Questrial"/>
                <a:ea typeface="Questrial"/>
                <a:cs typeface="Questrial"/>
                <a:sym typeface="Questrial"/>
              </a:rPr>
              <a:t>Certificadores 4.0.</a:t>
            </a:r>
            <a:endParaRPr/>
          </a:p>
        </p:txBody>
      </p:sp>
      <p:sp>
        <p:nvSpPr>
          <p:cNvPr id="203" name="Google Shape;203;p11"/>
          <p:cNvSpPr txBox="1"/>
          <p:nvPr/>
        </p:nvSpPr>
        <p:spPr>
          <a:xfrm>
            <a:off x="7202398" y="2599726"/>
            <a:ext cx="1430475" cy="12926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1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rgbClr val="2E75B5"/>
                </a:solidFill>
                <a:latin typeface="Arial"/>
                <a:ea typeface="Arial"/>
                <a:cs typeface="Arial"/>
                <a:sym typeface="Arial"/>
              </a:rPr>
              <a:t>Entidades independents que evalúan, auditan y certifican que las tecnologías cumplen con los estándares definidos.</a:t>
            </a:r>
            <a:endParaRPr/>
          </a:p>
        </p:txBody>
      </p:sp>
    </p:spTree>
  </p:cSld>
  <p:clrMapOvr>
    <a:masterClrMapping/>
  </p:clrMapOvr>
  <p:transition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12"/>
          <p:cNvSpPr/>
          <p:nvPr/>
        </p:nvSpPr>
        <p:spPr>
          <a:xfrm>
            <a:off x="-462011" y="2594481"/>
            <a:ext cx="2358491" cy="3125710"/>
          </a:xfrm>
          <a:custGeom>
            <a:avLst/>
            <a:gdLst/>
            <a:ahLst/>
            <a:cxnLst/>
            <a:rect l="l" t="t" r="r" b="b"/>
            <a:pathLst>
              <a:path w="4716981" h="6251420" extrusionOk="0">
                <a:moveTo>
                  <a:pt x="0" y="0"/>
                </a:moveTo>
                <a:lnTo>
                  <a:pt x="4716981" y="0"/>
                </a:lnTo>
                <a:lnTo>
                  <a:pt x="4716981" y="6251421"/>
                </a:lnTo>
                <a:lnTo>
                  <a:pt x="0" y="625142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 amt="2000"/>
            </a:blip>
            <a:stretch>
              <a:fillRect/>
            </a:stretch>
          </a:blipFill>
          <a:ln>
            <a:noFill/>
          </a:ln>
        </p:spPr>
      </p:sp>
      <p:sp>
        <p:nvSpPr>
          <p:cNvPr id="209" name="Google Shape;209;p12"/>
          <p:cNvSpPr/>
          <p:nvPr/>
        </p:nvSpPr>
        <p:spPr>
          <a:xfrm rot="1925852">
            <a:off x="-1165118" y="1328631"/>
            <a:ext cx="4693339" cy="5278807"/>
          </a:xfrm>
          <a:custGeom>
            <a:avLst/>
            <a:gdLst/>
            <a:ahLst/>
            <a:cxnLst/>
            <a:rect l="l" t="t" r="r" b="b"/>
            <a:pathLst>
              <a:path w="9386678" h="10557613" extrusionOk="0">
                <a:moveTo>
                  <a:pt x="0" y="0"/>
                </a:moveTo>
                <a:lnTo>
                  <a:pt x="9386678" y="0"/>
                </a:lnTo>
                <a:lnTo>
                  <a:pt x="9386678" y="10557613"/>
                </a:lnTo>
                <a:lnTo>
                  <a:pt x="0" y="1055761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 amt="25000"/>
            </a:blip>
            <a:stretch>
              <a:fillRect/>
            </a:stretch>
          </a:blipFill>
          <a:ln>
            <a:noFill/>
          </a:ln>
        </p:spPr>
      </p:sp>
      <p:sp>
        <p:nvSpPr>
          <p:cNvPr id="210" name="Google Shape;210;p12"/>
          <p:cNvSpPr/>
          <p:nvPr/>
        </p:nvSpPr>
        <p:spPr>
          <a:xfrm>
            <a:off x="5171664" y="-718930"/>
            <a:ext cx="6429423" cy="2466561"/>
          </a:xfrm>
          <a:custGeom>
            <a:avLst/>
            <a:gdLst/>
            <a:ahLst/>
            <a:cxnLst/>
            <a:rect l="l" t="t" r="r" b="b"/>
            <a:pathLst>
              <a:path w="12858845" h="4933121" extrusionOk="0">
                <a:moveTo>
                  <a:pt x="0" y="0"/>
                </a:moveTo>
                <a:lnTo>
                  <a:pt x="12858845" y="0"/>
                </a:lnTo>
                <a:lnTo>
                  <a:pt x="12858845" y="4933120"/>
                </a:lnTo>
                <a:lnTo>
                  <a:pt x="0" y="493312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 amt="25000"/>
            </a:blip>
            <a:stretch>
              <a:fillRect/>
            </a:stretch>
          </a:blipFill>
          <a:ln>
            <a:noFill/>
          </a:ln>
        </p:spPr>
      </p:sp>
      <p:sp>
        <p:nvSpPr>
          <p:cNvPr id="211" name="Google Shape;211;p12"/>
          <p:cNvSpPr txBox="1"/>
          <p:nvPr/>
        </p:nvSpPr>
        <p:spPr>
          <a:xfrm>
            <a:off x="507999" y="1217570"/>
            <a:ext cx="3100363" cy="22159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rgbClr val="2E75B5"/>
                </a:solidFill>
                <a:latin typeface="Arial"/>
                <a:ea typeface="Arial"/>
                <a:cs typeface="Arial"/>
                <a:sym typeface="Arial"/>
              </a:rPr>
              <a:t>No se generan nuevas obligaciones sustantivas en materia de Salud y Seguridad en el Trabajo.</a:t>
            </a:r>
            <a:endParaRPr sz="2400" b="1">
              <a:solidFill>
                <a:srgbClr val="2E75B5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12" name="Google Shape;212;p12"/>
          <p:cNvGrpSpPr/>
          <p:nvPr/>
        </p:nvGrpSpPr>
        <p:grpSpPr>
          <a:xfrm>
            <a:off x="4783242" y="1021340"/>
            <a:ext cx="3429819" cy="448425"/>
            <a:chOff x="0" y="-38100"/>
            <a:chExt cx="2147579" cy="254424"/>
          </a:xfrm>
        </p:grpSpPr>
        <p:sp>
          <p:nvSpPr>
            <p:cNvPr id="213" name="Google Shape;213;p12"/>
            <p:cNvSpPr/>
            <p:nvPr/>
          </p:nvSpPr>
          <p:spPr>
            <a:xfrm>
              <a:off x="0" y="0"/>
              <a:ext cx="2147579" cy="216324"/>
            </a:xfrm>
            <a:custGeom>
              <a:avLst/>
              <a:gdLst/>
              <a:ahLst/>
              <a:cxnLst/>
              <a:rect l="l" t="t" r="r" b="b"/>
              <a:pathLst>
                <a:path w="2147579" h="216324" extrusionOk="0">
                  <a:moveTo>
                    <a:pt x="48422" y="0"/>
                  </a:moveTo>
                  <a:lnTo>
                    <a:pt x="2099157" y="0"/>
                  </a:lnTo>
                  <a:cubicBezTo>
                    <a:pt x="2111999" y="0"/>
                    <a:pt x="2124316" y="5102"/>
                    <a:pt x="2133397" y="14182"/>
                  </a:cubicBezTo>
                  <a:cubicBezTo>
                    <a:pt x="2142478" y="23263"/>
                    <a:pt x="2147579" y="35580"/>
                    <a:pt x="2147579" y="48422"/>
                  </a:cubicBezTo>
                  <a:lnTo>
                    <a:pt x="2147579" y="167902"/>
                  </a:lnTo>
                  <a:cubicBezTo>
                    <a:pt x="2147579" y="194645"/>
                    <a:pt x="2125900" y="216324"/>
                    <a:pt x="2099157" y="216324"/>
                  </a:cubicBezTo>
                  <a:lnTo>
                    <a:pt x="48422" y="216324"/>
                  </a:lnTo>
                  <a:cubicBezTo>
                    <a:pt x="35580" y="216324"/>
                    <a:pt x="23263" y="211222"/>
                    <a:pt x="14182" y="202141"/>
                  </a:cubicBezTo>
                  <a:cubicBezTo>
                    <a:pt x="5102" y="193060"/>
                    <a:pt x="0" y="180744"/>
                    <a:pt x="0" y="167902"/>
                  </a:cubicBezTo>
                  <a:lnTo>
                    <a:pt x="0" y="48422"/>
                  </a:lnTo>
                  <a:cubicBezTo>
                    <a:pt x="0" y="35580"/>
                    <a:pt x="5102" y="23263"/>
                    <a:pt x="14182" y="14182"/>
                  </a:cubicBezTo>
                  <a:cubicBezTo>
                    <a:pt x="23263" y="5102"/>
                    <a:pt x="35580" y="0"/>
                    <a:pt x="48422" y="0"/>
                  </a:cubicBezTo>
                  <a:close/>
                </a:path>
              </a:pathLst>
            </a:custGeom>
            <a:noFill/>
            <a:ln w="19050" cap="rnd" cmpd="sng">
              <a:solidFill>
                <a:srgbClr val="6AD3F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" name="Google Shape;214;p12"/>
            <p:cNvSpPr txBox="1"/>
            <p:nvPr/>
          </p:nvSpPr>
          <p:spPr>
            <a:xfrm>
              <a:off x="0" y="-38100"/>
              <a:ext cx="2147579" cy="25442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22814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endParaRPr>
            </a:p>
          </p:txBody>
        </p:sp>
      </p:grpSp>
      <p:sp>
        <p:nvSpPr>
          <p:cNvPr id="215" name="Google Shape;215;p12"/>
          <p:cNvSpPr txBox="1"/>
          <p:nvPr/>
        </p:nvSpPr>
        <p:spPr>
          <a:xfrm>
            <a:off x="4932392" y="1142550"/>
            <a:ext cx="2859130" cy="2154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>
                <a:solidFill>
                  <a:srgbClr val="2E75B5"/>
                </a:solidFill>
                <a:latin typeface="Arial"/>
                <a:ea typeface="Arial"/>
                <a:cs typeface="Arial"/>
                <a:sym typeface="Arial"/>
              </a:rPr>
              <a:t>Gestión de Riesgos Tecnológicos</a:t>
            </a:r>
            <a:endParaRPr/>
          </a:p>
        </p:txBody>
      </p:sp>
      <p:sp>
        <p:nvSpPr>
          <p:cNvPr id="216" name="Google Shape;216;p12"/>
          <p:cNvSpPr txBox="1"/>
          <p:nvPr/>
        </p:nvSpPr>
        <p:spPr>
          <a:xfrm>
            <a:off x="4932392" y="1808294"/>
            <a:ext cx="2859130" cy="2462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>
                <a:solidFill>
                  <a:srgbClr val="2E75B5"/>
                </a:solidFill>
                <a:latin typeface="Arial"/>
                <a:ea typeface="Arial"/>
                <a:cs typeface="Arial"/>
                <a:sym typeface="Arial"/>
              </a:rPr>
              <a:t>Responsable de Estándares</a:t>
            </a:r>
            <a:endParaRPr/>
          </a:p>
        </p:txBody>
      </p:sp>
      <p:sp>
        <p:nvSpPr>
          <p:cNvPr id="217" name="Google Shape;217;p12"/>
          <p:cNvSpPr/>
          <p:nvPr/>
        </p:nvSpPr>
        <p:spPr>
          <a:xfrm>
            <a:off x="4783242" y="2404718"/>
            <a:ext cx="3429819" cy="394950"/>
          </a:xfrm>
          <a:custGeom>
            <a:avLst/>
            <a:gdLst/>
            <a:ahLst/>
            <a:cxnLst/>
            <a:rect l="l" t="t" r="r" b="b"/>
            <a:pathLst>
              <a:path w="2147579" h="224084" extrusionOk="0">
                <a:moveTo>
                  <a:pt x="48422" y="0"/>
                </a:moveTo>
                <a:lnTo>
                  <a:pt x="2099157" y="0"/>
                </a:lnTo>
                <a:cubicBezTo>
                  <a:pt x="2111999" y="0"/>
                  <a:pt x="2124316" y="5102"/>
                  <a:pt x="2133397" y="14182"/>
                </a:cubicBezTo>
                <a:cubicBezTo>
                  <a:pt x="2142478" y="23263"/>
                  <a:pt x="2147579" y="35580"/>
                  <a:pt x="2147579" y="48422"/>
                </a:cubicBezTo>
                <a:lnTo>
                  <a:pt x="2147579" y="175662"/>
                </a:lnTo>
                <a:cubicBezTo>
                  <a:pt x="2147579" y="202405"/>
                  <a:pt x="2125900" y="224084"/>
                  <a:pt x="2099157" y="224084"/>
                </a:cubicBezTo>
                <a:lnTo>
                  <a:pt x="48422" y="224084"/>
                </a:lnTo>
                <a:cubicBezTo>
                  <a:pt x="35580" y="224084"/>
                  <a:pt x="23263" y="218982"/>
                  <a:pt x="14182" y="209902"/>
                </a:cubicBezTo>
                <a:cubicBezTo>
                  <a:pt x="5102" y="200821"/>
                  <a:pt x="0" y="188504"/>
                  <a:pt x="0" y="175662"/>
                </a:cubicBezTo>
                <a:lnTo>
                  <a:pt x="0" y="48422"/>
                </a:lnTo>
                <a:cubicBezTo>
                  <a:pt x="0" y="35580"/>
                  <a:pt x="5102" y="23263"/>
                  <a:pt x="14182" y="14182"/>
                </a:cubicBezTo>
                <a:cubicBezTo>
                  <a:pt x="23263" y="5102"/>
                  <a:pt x="35580" y="0"/>
                  <a:pt x="48422" y="0"/>
                </a:cubicBezTo>
                <a:close/>
              </a:path>
            </a:pathLst>
          </a:custGeom>
          <a:noFill/>
          <a:ln w="19050" cap="rnd" cmpd="sng">
            <a:solidFill>
              <a:srgbClr val="6AD3F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8" name="Google Shape;218;p12"/>
          <p:cNvSpPr txBox="1"/>
          <p:nvPr/>
        </p:nvSpPr>
        <p:spPr>
          <a:xfrm>
            <a:off x="4783242" y="2362622"/>
            <a:ext cx="3429819" cy="4621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ctr" anchorCtr="0">
            <a:noAutofit/>
          </a:bodyPr>
          <a:lstStyle/>
          <a:p>
            <a:pPr marL="0" marR="0" lvl="0" indent="0" algn="ctr" rtl="0">
              <a:lnSpc>
                <a:spcPct val="248814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350">
              <a:solidFill>
                <a:schemeClr val="dk1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219" name="Google Shape;219;p12"/>
          <p:cNvSpPr txBox="1"/>
          <p:nvPr/>
        </p:nvSpPr>
        <p:spPr>
          <a:xfrm>
            <a:off x="4932392" y="2478268"/>
            <a:ext cx="3229389" cy="2462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>
                <a:solidFill>
                  <a:srgbClr val="2E75B5"/>
                </a:solidFill>
                <a:latin typeface="Arial"/>
                <a:ea typeface="Arial"/>
                <a:cs typeface="Arial"/>
                <a:sym typeface="Arial"/>
              </a:rPr>
              <a:t>Respaldo</a:t>
            </a:r>
            <a:endParaRPr sz="1600" b="1">
              <a:solidFill>
                <a:srgbClr val="2E75B5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20" name="Google Shape;220;p12"/>
          <p:cNvGrpSpPr/>
          <p:nvPr/>
        </p:nvGrpSpPr>
        <p:grpSpPr>
          <a:xfrm>
            <a:off x="4783242" y="3092109"/>
            <a:ext cx="3429819" cy="462102"/>
            <a:chOff x="0" y="-38100"/>
            <a:chExt cx="2147579" cy="262184"/>
          </a:xfrm>
        </p:grpSpPr>
        <p:sp>
          <p:nvSpPr>
            <p:cNvPr id="221" name="Google Shape;221;p12"/>
            <p:cNvSpPr/>
            <p:nvPr/>
          </p:nvSpPr>
          <p:spPr>
            <a:xfrm>
              <a:off x="0" y="0"/>
              <a:ext cx="2147579" cy="224084"/>
            </a:xfrm>
            <a:custGeom>
              <a:avLst/>
              <a:gdLst/>
              <a:ahLst/>
              <a:cxnLst/>
              <a:rect l="l" t="t" r="r" b="b"/>
              <a:pathLst>
                <a:path w="2147579" h="224084" extrusionOk="0">
                  <a:moveTo>
                    <a:pt x="48422" y="0"/>
                  </a:moveTo>
                  <a:lnTo>
                    <a:pt x="2099157" y="0"/>
                  </a:lnTo>
                  <a:cubicBezTo>
                    <a:pt x="2111999" y="0"/>
                    <a:pt x="2124316" y="5102"/>
                    <a:pt x="2133397" y="14182"/>
                  </a:cubicBezTo>
                  <a:cubicBezTo>
                    <a:pt x="2142478" y="23263"/>
                    <a:pt x="2147579" y="35580"/>
                    <a:pt x="2147579" y="48422"/>
                  </a:cubicBezTo>
                  <a:lnTo>
                    <a:pt x="2147579" y="175662"/>
                  </a:lnTo>
                  <a:cubicBezTo>
                    <a:pt x="2147579" y="202405"/>
                    <a:pt x="2125900" y="224084"/>
                    <a:pt x="2099157" y="224084"/>
                  </a:cubicBezTo>
                  <a:lnTo>
                    <a:pt x="48422" y="224084"/>
                  </a:lnTo>
                  <a:cubicBezTo>
                    <a:pt x="35580" y="224084"/>
                    <a:pt x="23263" y="218982"/>
                    <a:pt x="14182" y="209902"/>
                  </a:cubicBezTo>
                  <a:cubicBezTo>
                    <a:pt x="5102" y="200821"/>
                    <a:pt x="0" y="188504"/>
                    <a:pt x="0" y="175662"/>
                  </a:cubicBezTo>
                  <a:lnTo>
                    <a:pt x="0" y="48422"/>
                  </a:lnTo>
                  <a:cubicBezTo>
                    <a:pt x="0" y="35580"/>
                    <a:pt x="5102" y="23263"/>
                    <a:pt x="14182" y="14182"/>
                  </a:cubicBezTo>
                  <a:cubicBezTo>
                    <a:pt x="23263" y="5102"/>
                    <a:pt x="35580" y="0"/>
                    <a:pt x="48422" y="0"/>
                  </a:cubicBezTo>
                  <a:close/>
                </a:path>
              </a:pathLst>
            </a:custGeom>
            <a:noFill/>
            <a:ln w="19050" cap="rnd" cmpd="sng">
              <a:solidFill>
                <a:srgbClr val="6AD3F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" name="Google Shape;222;p12"/>
            <p:cNvSpPr txBox="1"/>
            <p:nvPr/>
          </p:nvSpPr>
          <p:spPr>
            <a:xfrm>
              <a:off x="0" y="-38100"/>
              <a:ext cx="2147579" cy="26218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248814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endParaRPr>
            </a:p>
          </p:txBody>
        </p:sp>
      </p:grpSp>
      <p:sp>
        <p:nvSpPr>
          <p:cNvPr id="223" name="Google Shape;223;p12"/>
          <p:cNvSpPr txBox="1"/>
          <p:nvPr/>
        </p:nvSpPr>
        <p:spPr>
          <a:xfrm>
            <a:off x="4932392" y="3207755"/>
            <a:ext cx="2893044" cy="2462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>
                <a:solidFill>
                  <a:srgbClr val="2E75B5"/>
                </a:solidFill>
                <a:latin typeface="Arial"/>
                <a:ea typeface="Arial"/>
                <a:cs typeface="Arial"/>
                <a:sym typeface="Arial"/>
              </a:rPr>
              <a:t>Consistencia ético-jurídica</a:t>
            </a:r>
            <a:endParaRPr sz="1600" b="1">
              <a:solidFill>
                <a:srgbClr val="2E75B5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4" name="Google Shape;224;p12"/>
          <p:cNvSpPr/>
          <p:nvPr/>
        </p:nvSpPr>
        <p:spPr>
          <a:xfrm>
            <a:off x="4183130" y="1012243"/>
            <a:ext cx="392686" cy="457487"/>
          </a:xfrm>
          <a:custGeom>
            <a:avLst/>
            <a:gdLst/>
            <a:ahLst/>
            <a:cxnLst/>
            <a:rect l="l" t="t" r="r" b="b"/>
            <a:pathLst>
              <a:path w="933575" h="985539" extrusionOk="0">
                <a:moveTo>
                  <a:pt x="0" y="0"/>
                </a:moveTo>
                <a:lnTo>
                  <a:pt x="933574" y="0"/>
                </a:lnTo>
                <a:lnTo>
                  <a:pt x="933574" y="985540"/>
                </a:lnTo>
                <a:lnTo>
                  <a:pt x="0" y="98554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225" name="Google Shape;225;p12"/>
          <p:cNvSpPr/>
          <p:nvPr/>
        </p:nvSpPr>
        <p:spPr>
          <a:xfrm>
            <a:off x="4183130" y="1712508"/>
            <a:ext cx="437091" cy="551567"/>
          </a:xfrm>
          <a:custGeom>
            <a:avLst/>
            <a:gdLst/>
            <a:ahLst/>
            <a:cxnLst/>
            <a:rect l="l" t="t" r="r" b="b"/>
            <a:pathLst>
              <a:path w="1039145" h="1188211" extrusionOk="0">
                <a:moveTo>
                  <a:pt x="0" y="0"/>
                </a:moveTo>
                <a:lnTo>
                  <a:pt x="1039144" y="0"/>
                </a:lnTo>
                <a:lnTo>
                  <a:pt x="1039144" y="1188212"/>
                </a:lnTo>
                <a:lnTo>
                  <a:pt x="0" y="118821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226" name="Google Shape;226;p12"/>
          <p:cNvSpPr/>
          <p:nvPr/>
        </p:nvSpPr>
        <p:spPr>
          <a:xfrm>
            <a:off x="4183130" y="3162261"/>
            <a:ext cx="437091" cy="432379"/>
          </a:xfrm>
          <a:custGeom>
            <a:avLst/>
            <a:gdLst/>
            <a:ahLst/>
            <a:cxnLst/>
            <a:rect l="l" t="t" r="r" b="b"/>
            <a:pathLst>
              <a:path w="1039145" h="931452" extrusionOk="0">
                <a:moveTo>
                  <a:pt x="0" y="0"/>
                </a:moveTo>
                <a:lnTo>
                  <a:pt x="1039144" y="0"/>
                </a:lnTo>
                <a:lnTo>
                  <a:pt x="1039144" y="931452"/>
                </a:lnTo>
                <a:lnTo>
                  <a:pt x="0" y="93145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227" name="Google Shape;227;p12"/>
          <p:cNvSpPr/>
          <p:nvPr/>
        </p:nvSpPr>
        <p:spPr>
          <a:xfrm>
            <a:off x="4183130" y="2432773"/>
            <a:ext cx="437091" cy="442904"/>
          </a:xfrm>
          <a:custGeom>
            <a:avLst/>
            <a:gdLst/>
            <a:ahLst/>
            <a:cxnLst/>
            <a:rect l="l" t="t" r="r" b="b"/>
            <a:pathLst>
              <a:path w="1039145" h="954124" extrusionOk="0">
                <a:moveTo>
                  <a:pt x="0" y="0"/>
                </a:moveTo>
                <a:lnTo>
                  <a:pt x="1039144" y="0"/>
                </a:lnTo>
                <a:lnTo>
                  <a:pt x="1039144" y="954124"/>
                </a:lnTo>
                <a:lnTo>
                  <a:pt x="0" y="95412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228" name="Google Shape;228;p12"/>
          <p:cNvSpPr/>
          <p:nvPr/>
        </p:nvSpPr>
        <p:spPr>
          <a:xfrm>
            <a:off x="4783241" y="1745950"/>
            <a:ext cx="3429819" cy="394950"/>
          </a:xfrm>
          <a:custGeom>
            <a:avLst/>
            <a:gdLst/>
            <a:ahLst/>
            <a:cxnLst/>
            <a:rect l="l" t="t" r="r" b="b"/>
            <a:pathLst>
              <a:path w="2147579" h="224084" extrusionOk="0">
                <a:moveTo>
                  <a:pt x="48422" y="0"/>
                </a:moveTo>
                <a:lnTo>
                  <a:pt x="2099157" y="0"/>
                </a:lnTo>
                <a:cubicBezTo>
                  <a:pt x="2111999" y="0"/>
                  <a:pt x="2124316" y="5102"/>
                  <a:pt x="2133397" y="14182"/>
                </a:cubicBezTo>
                <a:cubicBezTo>
                  <a:pt x="2142478" y="23263"/>
                  <a:pt x="2147579" y="35580"/>
                  <a:pt x="2147579" y="48422"/>
                </a:cubicBezTo>
                <a:lnTo>
                  <a:pt x="2147579" y="175662"/>
                </a:lnTo>
                <a:cubicBezTo>
                  <a:pt x="2147579" y="202405"/>
                  <a:pt x="2125900" y="224084"/>
                  <a:pt x="2099157" y="224084"/>
                </a:cubicBezTo>
                <a:lnTo>
                  <a:pt x="48422" y="224084"/>
                </a:lnTo>
                <a:cubicBezTo>
                  <a:pt x="35580" y="224084"/>
                  <a:pt x="23263" y="218982"/>
                  <a:pt x="14182" y="209902"/>
                </a:cubicBezTo>
                <a:cubicBezTo>
                  <a:pt x="5102" y="200821"/>
                  <a:pt x="0" y="188504"/>
                  <a:pt x="0" y="175662"/>
                </a:cubicBezTo>
                <a:lnTo>
                  <a:pt x="0" y="48422"/>
                </a:lnTo>
                <a:cubicBezTo>
                  <a:pt x="0" y="35580"/>
                  <a:pt x="5102" y="23263"/>
                  <a:pt x="14182" y="14182"/>
                </a:cubicBezTo>
                <a:cubicBezTo>
                  <a:pt x="23263" y="5102"/>
                  <a:pt x="35580" y="0"/>
                  <a:pt x="48422" y="0"/>
                </a:cubicBezTo>
                <a:close/>
              </a:path>
            </a:pathLst>
          </a:custGeom>
          <a:noFill/>
          <a:ln w="19050" cap="rnd" cmpd="sng">
            <a:solidFill>
              <a:srgbClr val="6AD3F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  <p:transition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13"/>
          <p:cNvSpPr/>
          <p:nvPr/>
        </p:nvSpPr>
        <p:spPr>
          <a:xfrm>
            <a:off x="-462011" y="2594481"/>
            <a:ext cx="2358491" cy="3125710"/>
          </a:xfrm>
          <a:custGeom>
            <a:avLst/>
            <a:gdLst/>
            <a:ahLst/>
            <a:cxnLst/>
            <a:rect l="l" t="t" r="r" b="b"/>
            <a:pathLst>
              <a:path w="4716981" h="6251420" extrusionOk="0">
                <a:moveTo>
                  <a:pt x="0" y="0"/>
                </a:moveTo>
                <a:lnTo>
                  <a:pt x="4716981" y="0"/>
                </a:lnTo>
                <a:lnTo>
                  <a:pt x="4716981" y="6251421"/>
                </a:lnTo>
                <a:lnTo>
                  <a:pt x="0" y="625142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 amt="2000"/>
            </a:blip>
            <a:stretch>
              <a:fillRect/>
            </a:stretch>
          </a:blipFill>
          <a:ln>
            <a:noFill/>
          </a:ln>
        </p:spPr>
      </p:sp>
      <p:sp>
        <p:nvSpPr>
          <p:cNvPr id="234" name="Google Shape;234;p13"/>
          <p:cNvSpPr/>
          <p:nvPr/>
        </p:nvSpPr>
        <p:spPr>
          <a:xfrm rot="1925803">
            <a:off x="-1160594" y="1366655"/>
            <a:ext cx="4681415" cy="5265394"/>
          </a:xfrm>
          <a:custGeom>
            <a:avLst/>
            <a:gdLst/>
            <a:ahLst/>
            <a:cxnLst/>
            <a:rect l="l" t="t" r="r" b="b"/>
            <a:pathLst>
              <a:path w="9386678" h="10557613" extrusionOk="0">
                <a:moveTo>
                  <a:pt x="0" y="0"/>
                </a:moveTo>
                <a:lnTo>
                  <a:pt x="9386678" y="0"/>
                </a:lnTo>
                <a:lnTo>
                  <a:pt x="9386678" y="10557613"/>
                </a:lnTo>
                <a:lnTo>
                  <a:pt x="0" y="1055761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 amt="25000"/>
            </a:blip>
            <a:stretch>
              <a:fillRect/>
            </a:stretch>
          </a:blipFill>
          <a:ln>
            <a:noFill/>
          </a:ln>
        </p:spPr>
      </p:sp>
      <p:sp>
        <p:nvSpPr>
          <p:cNvPr id="235" name="Google Shape;235;p13"/>
          <p:cNvSpPr/>
          <p:nvPr/>
        </p:nvSpPr>
        <p:spPr>
          <a:xfrm>
            <a:off x="5171664" y="-718930"/>
            <a:ext cx="6429423" cy="2466561"/>
          </a:xfrm>
          <a:custGeom>
            <a:avLst/>
            <a:gdLst/>
            <a:ahLst/>
            <a:cxnLst/>
            <a:rect l="l" t="t" r="r" b="b"/>
            <a:pathLst>
              <a:path w="12858845" h="4933121" extrusionOk="0">
                <a:moveTo>
                  <a:pt x="0" y="0"/>
                </a:moveTo>
                <a:lnTo>
                  <a:pt x="12858845" y="0"/>
                </a:lnTo>
                <a:lnTo>
                  <a:pt x="12858845" y="4933120"/>
                </a:lnTo>
                <a:lnTo>
                  <a:pt x="0" y="493312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 amt="25000"/>
            </a:blip>
            <a:stretch>
              <a:fillRect/>
            </a:stretch>
          </a:blipFill>
          <a:ln>
            <a:noFill/>
          </a:ln>
        </p:spPr>
      </p:sp>
      <p:sp>
        <p:nvSpPr>
          <p:cNvPr id="236" name="Google Shape;236;p13"/>
          <p:cNvSpPr txBox="1"/>
          <p:nvPr/>
        </p:nvSpPr>
        <p:spPr>
          <a:xfrm>
            <a:off x="88280" y="143353"/>
            <a:ext cx="7951405" cy="5539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 dirty="0" err="1">
                <a:solidFill>
                  <a:srgbClr val="2E75B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rPr>
              <a:t>Gestión</a:t>
            </a:r>
            <a:r>
              <a:rPr lang="en-US" sz="3600" b="1" dirty="0">
                <a:solidFill>
                  <a:srgbClr val="2E75B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rPr>
              <a:t> de  </a:t>
            </a:r>
            <a:r>
              <a:rPr lang="en-US" sz="3600" b="1" dirty="0" err="1">
                <a:solidFill>
                  <a:srgbClr val="2E75B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rPr>
              <a:t>Riesgos</a:t>
            </a:r>
            <a:r>
              <a:rPr lang="en-US" sz="3600" b="1" dirty="0">
                <a:solidFill>
                  <a:srgbClr val="2E75B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600" b="1" dirty="0" err="1">
                <a:solidFill>
                  <a:srgbClr val="2E75B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Arial"/>
              </a:rPr>
              <a:t>Tecnológicos</a:t>
            </a:r>
            <a:endParaRPr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37" name="Google Shape;237;p13"/>
          <p:cNvSpPr/>
          <p:nvPr/>
        </p:nvSpPr>
        <p:spPr>
          <a:xfrm>
            <a:off x="521450" y="1174213"/>
            <a:ext cx="295877" cy="431413"/>
          </a:xfrm>
          <a:custGeom>
            <a:avLst/>
            <a:gdLst/>
            <a:ahLst/>
            <a:cxnLst/>
            <a:rect l="l" t="t" r="r" b="b"/>
            <a:pathLst>
              <a:path w="603830" h="813987" extrusionOk="0">
                <a:moveTo>
                  <a:pt x="0" y="0"/>
                </a:moveTo>
                <a:lnTo>
                  <a:pt x="603831" y="0"/>
                </a:lnTo>
                <a:lnTo>
                  <a:pt x="603831" y="813987"/>
                </a:lnTo>
                <a:lnTo>
                  <a:pt x="0" y="81398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238" name="Google Shape;238;p13"/>
          <p:cNvSpPr txBox="1"/>
          <p:nvPr/>
        </p:nvSpPr>
        <p:spPr>
          <a:xfrm>
            <a:off x="948632" y="1174369"/>
            <a:ext cx="18999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rgbClr val="2E75B5"/>
                </a:solidFill>
                <a:latin typeface="Arial"/>
                <a:ea typeface="Arial"/>
                <a:cs typeface="Arial"/>
                <a:sym typeface="Arial"/>
              </a:rPr>
              <a:t>Protocolo</a:t>
            </a:r>
            <a:endParaRPr sz="3602" b="1">
              <a:solidFill>
                <a:srgbClr val="2E75B5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9" name="Google Shape;239;p13"/>
          <p:cNvSpPr txBox="1"/>
          <p:nvPr/>
        </p:nvSpPr>
        <p:spPr>
          <a:xfrm>
            <a:off x="331800" y="1846903"/>
            <a:ext cx="8883600" cy="280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582928" marR="0" lvl="1" indent="-291464" algn="l" rtl="0">
              <a:spcBef>
                <a:spcPts val="0"/>
              </a:spcBef>
              <a:spcAft>
                <a:spcPts val="0"/>
              </a:spcAft>
              <a:buClr>
                <a:srgbClr val="2E75B5"/>
              </a:buClr>
              <a:buSzPts val="1600"/>
              <a:buFont typeface="Arial"/>
              <a:buChar char="•"/>
            </a:pPr>
            <a:r>
              <a:rPr lang="en-US" sz="1600" b="0" i="0" u="none" strike="noStrike" cap="none">
                <a:solidFill>
                  <a:srgbClr val="2E75B5"/>
                </a:solidFill>
                <a:latin typeface="Arial"/>
                <a:ea typeface="Arial"/>
                <a:cs typeface="Arial"/>
                <a:sym typeface="Arial"/>
              </a:rPr>
              <a:t>Marco de gestión de riesgos de la tecnología y la seguridad de la información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>
              <a:solidFill>
                <a:srgbClr val="2E75B5"/>
              </a:solidFill>
              <a:latin typeface="Arial"/>
              <a:ea typeface="Arial"/>
              <a:cs typeface="Arial"/>
              <a:sym typeface="Arial"/>
            </a:endParaRPr>
          </a:p>
          <a:p>
            <a:pPr marL="582928" marR="0" lvl="1" indent="-291464" algn="l" rtl="0">
              <a:spcBef>
                <a:spcPts val="0"/>
              </a:spcBef>
              <a:spcAft>
                <a:spcPts val="0"/>
              </a:spcAft>
              <a:buClr>
                <a:srgbClr val="2E75B5"/>
              </a:buClr>
              <a:buSzPts val="1600"/>
              <a:buFont typeface="Arial"/>
              <a:buChar char="•"/>
            </a:pPr>
            <a:r>
              <a:rPr lang="en-US" sz="1600" b="0" i="0" u="none" strike="noStrike" cap="none">
                <a:solidFill>
                  <a:srgbClr val="2E75B5"/>
                </a:solidFill>
                <a:latin typeface="Arial"/>
                <a:ea typeface="Arial"/>
                <a:cs typeface="Arial"/>
                <a:sym typeface="Arial"/>
              </a:rPr>
              <a:t>Gobernanza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>
              <a:solidFill>
                <a:srgbClr val="2E75B5"/>
              </a:solidFill>
              <a:latin typeface="Arial"/>
              <a:ea typeface="Arial"/>
              <a:cs typeface="Arial"/>
              <a:sym typeface="Arial"/>
            </a:endParaRPr>
          </a:p>
          <a:p>
            <a:pPr marL="582928" marR="0" lvl="1" indent="-291464" algn="l" rtl="0">
              <a:spcBef>
                <a:spcPts val="0"/>
              </a:spcBef>
              <a:spcAft>
                <a:spcPts val="0"/>
              </a:spcAft>
              <a:buClr>
                <a:srgbClr val="2E75B5"/>
              </a:buClr>
              <a:buSzPts val="1600"/>
              <a:buFont typeface="Arial"/>
              <a:buChar char="•"/>
            </a:pPr>
            <a:r>
              <a:rPr lang="en-US" sz="1600" b="0" i="0" u="none" strike="noStrike" cap="none">
                <a:solidFill>
                  <a:srgbClr val="2E75B5"/>
                </a:solidFill>
                <a:latin typeface="Arial"/>
                <a:ea typeface="Arial"/>
                <a:cs typeface="Arial"/>
                <a:sym typeface="Arial"/>
              </a:rPr>
              <a:t>Mecanismos de contingencia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>
              <a:solidFill>
                <a:srgbClr val="2E75B5"/>
              </a:solidFill>
              <a:latin typeface="Arial"/>
              <a:ea typeface="Arial"/>
              <a:cs typeface="Arial"/>
              <a:sym typeface="Arial"/>
            </a:endParaRPr>
          </a:p>
          <a:p>
            <a:pPr marL="582928" marR="0" lvl="1" indent="-291464" algn="l" rtl="0">
              <a:spcBef>
                <a:spcPts val="0"/>
              </a:spcBef>
              <a:spcAft>
                <a:spcPts val="0"/>
              </a:spcAft>
              <a:buClr>
                <a:srgbClr val="2E75B5"/>
              </a:buClr>
              <a:buSzPts val="1600"/>
              <a:buFont typeface="Arial"/>
              <a:buChar char="•"/>
            </a:pPr>
            <a:r>
              <a:rPr lang="en-US" sz="1600" b="0" i="0" u="none" strike="noStrike" cap="none">
                <a:solidFill>
                  <a:srgbClr val="2E75B5"/>
                </a:solidFill>
                <a:latin typeface="Arial"/>
                <a:ea typeface="Arial"/>
                <a:cs typeface="Arial"/>
                <a:sym typeface="Arial"/>
              </a:rPr>
              <a:t>Promoción de cultura preventiva-tecnológica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>
              <a:solidFill>
                <a:srgbClr val="2E75B5"/>
              </a:solidFill>
              <a:latin typeface="Arial"/>
              <a:ea typeface="Arial"/>
              <a:cs typeface="Arial"/>
              <a:sym typeface="Arial"/>
            </a:endParaRPr>
          </a:p>
          <a:p>
            <a:pPr marL="582928" marR="0" lvl="1" indent="-291464" algn="l" rtl="0">
              <a:spcBef>
                <a:spcPts val="0"/>
              </a:spcBef>
              <a:spcAft>
                <a:spcPts val="0"/>
              </a:spcAft>
              <a:buClr>
                <a:srgbClr val="2E75B5"/>
              </a:buClr>
              <a:buSzPts val="1600"/>
              <a:buFont typeface="Arial"/>
              <a:buChar char="•"/>
            </a:pPr>
            <a:r>
              <a:rPr lang="en-US" sz="1600" b="0" i="0" u="none" strike="noStrike" cap="none">
                <a:solidFill>
                  <a:srgbClr val="2E75B5"/>
                </a:solidFill>
                <a:latin typeface="Arial"/>
                <a:ea typeface="Arial"/>
                <a:cs typeface="Arial"/>
                <a:sym typeface="Arial"/>
              </a:rPr>
              <a:t>Roles y responsabilidades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>
              <a:solidFill>
                <a:srgbClr val="2E75B5"/>
              </a:solidFill>
              <a:latin typeface="Arial"/>
              <a:ea typeface="Arial"/>
              <a:cs typeface="Arial"/>
              <a:sym typeface="Arial"/>
            </a:endParaRPr>
          </a:p>
          <a:p>
            <a:pPr marL="582928" marR="0" lvl="1" indent="-291464" algn="l" rtl="0">
              <a:spcBef>
                <a:spcPts val="0"/>
              </a:spcBef>
              <a:spcAft>
                <a:spcPts val="0"/>
              </a:spcAft>
              <a:buClr>
                <a:srgbClr val="2E75B5"/>
              </a:buClr>
              <a:buSzPts val="1600"/>
              <a:buFont typeface="Arial"/>
              <a:buChar char="•"/>
            </a:pPr>
            <a:r>
              <a:rPr lang="en-US" sz="1600" b="0" i="0" u="none" strike="noStrike" cap="none">
                <a:solidFill>
                  <a:srgbClr val="2E75B5"/>
                </a:solidFill>
                <a:latin typeface="Arial"/>
                <a:ea typeface="Arial"/>
                <a:cs typeface="Arial"/>
                <a:sym typeface="Arial"/>
              </a:rPr>
              <a:t>Estándares internacionales</a:t>
            </a:r>
            <a:endParaRPr sz="2699" b="0" i="0" u="none" strike="noStrike" cap="none">
              <a:solidFill>
                <a:srgbClr val="2E75B5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14"/>
          <p:cNvSpPr/>
          <p:nvPr/>
        </p:nvSpPr>
        <p:spPr>
          <a:xfrm>
            <a:off x="-462011" y="2594481"/>
            <a:ext cx="2358491" cy="3125710"/>
          </a:xfrm>
          <a:custGeom>
            <a:avLst/>
            <a:gdLst/>
            <a:ahLst/>
            <a:cxnLst/>
            <a:rect l="l" t="t" r="r" b="b"/>
            <a:pathLst>
              <a:path w="4716981" h="6251420" extrusionOk="0">
                <a:moveTo>
                  <a:pt x="0" y="0"/>
                </a:moveTo>
                <a:lnTo>
                  <a:pt x="4716981" y="0"/>
                </a:lnTo>
                <a:lnTo>
                  <a:pt x="4716981" y="6251421"/>
                </a:lnTo>
                <a:lnTo>
                  <a:pt x="0" y="625142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 amt="2000"/>
            </a:blip>
            <a:stretch>
              <a:fillRect/>
            </a:stretch>
          </a:blipFill>
          <a:ln>
            <a:noFill/>
          </a:ln>
        </p:spPr>
      </p:sp>
      <p:sp>
        <p:nvSpPr>
          <p:cNvPr id="245" name="Google Shape;245;p14"/>
          <p:cNvSpPr/>
          <p:nvPr/>
        </p:nvSpPr>
        <p:spPr>
          <a:xfrm rot="1925803">
            <a:off x="-784619" y="1046505"/>
            <a:ext cx="4681415" cy="5265394"/>
          </a:xfrm>
          <a:custGeom>
            <a:avLst/>
            <a:gdLst/>
            <a:ahLst/>
            <a:cxnLst/>
            <a:rect l="l" t="t" r="r" b="b"/>
            <a:pathLst>
              <a:path w="9386678" h="10557613" extrusionOk="0">
                <a:moveTo>
                  <a:pt x="0" y="0"/>
                </a:moveTo>
                <a:lnTo>
                  <a:pt x="9386678" y="0"/>
                </a:lnTo>
                <a:lnTo>
                  <a:pt x="9386678" y="10557613"/>
                </a:lnTo>
                <a:lnTo>
                  <a:pt x="0" y="1055761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 amt="25000"/>
            </a:blip>
            <a:stretch>
              <a:fillRect/>
            </a:stretch>
          </a:blipFill>
          <a:ln>
            <a:noFill/>
          </a:ln>
        </p:spPr>
      </p:sp>
      <p:sp>
        <p:nvSpPr>
          <p:cNvPr id="246" name="Google Shape;246;p14"/>
          <p:cNvSpPr/>
          <p:nvPr/>
        </p:nvSpPr>
        <p:spPr>
          <a:xfrm rot="4370043">
            <a:off x="3804684" y="840024"/>
            <a:ext cx="6426368" cy="2465389"/>
          </a:xfrm>
          <a:custGeom>
            <a:avLst/>
            <a:gdLst/>
            <a:ahLst/>
            <a:cxnLst/>
            <a:rect l="l" t="t" r="r" b="b"/>
            <a:pathLst>
              <a:path w="12858845" h="4933121" extrusionOk="0">
                <a:moveTo>
                  <a:pt x="0" y="0"/>
                </a:moveTo>
                <a:lnTo>
                  <a:pt x="12858845" y="0"/>
                </a:lnTo>
                <a:lnTo>
                  <a:pt x="12858845" y="4933120"/>
                </a:lnTo>
                <a:lnTo>
                  <a:pt x="0" y="493312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 amt="25000"/>
            </a:blip>
            <a:stretch>
              <a:fillRect/>
            </a:stretch>
          </a:blipFill>
          <a:ln>
            <a:noFill/>
          </a:ln>
        </p:spPr>
      </p:sp>
      <p:sp>
        <p:nvSpPr>
          <p:cNvPr id="247" name="Google Shape;247;p14"/>
          <p:cNvSpPr/>
          <p:nvPr/>
        </p:nvSpPr>
        <p:spPr>
          <a:xfrm>
            <a:off x="1697858" y="133898"/>
            <a:ext cx="5128200" cy="4770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00" b="1" dirty="0" err="1">
                <a:solidFill>
                  <a:srgbClr val="2E75B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Responsable</a:t>
            </a:r>
            <a:r>
              <a:rPr lang="en-US" sz="2500" b="1" dirty="0">
                <a:solidFill>
                  <a:srgbClr val="2E75B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de </a:t>
            </a:r>
            <a:r>
              <a:rPr lang="en-US" sz="2500" b="1" dirty="0" err="1">
                <a:solidFill>
                  <a:srgbClr val="2E75B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estándares</a:t>
            </a:r>
            <a:endParaRPr sz="15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48" name="Google Shape;248;p14"/>
          <p:cNvSpPr txBox="1"/>
          <p:nvPr/>
        </p:nvSpPr>
        <p:spPr>
          <a:xfrm>
            <a:off x="910347" y="950580"/>
            <a:ext cx="43791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rgbClr val="2E75B5"/>
                </a:solidFill>
                <a:latin typeface="Arial"/>
                <a:ea typeface="Arial"/>
                <a:cs typeface="Arial"/>
                <a:sym typeface="Arial"/>
              </a:rPr>
              <a:t>Supervisión y gestión</a:t>
            </a:r>
            <a:endParaRPr/>
          </a:p>
        </p:txBody>
      </p:sp>
      <p:sp>
        <p:nvSpPr>
          <p:cNvPr id="249" name="Google Shape;249;p14"/>
          <p:cNvSpPr/>
          <p:nvPr/>
        </p:nvSpPr>
        <p:spPr>
          <a:xfrm>
            <a:off x="297752" y="914375"/>
            <a:ext cx="452852" cy="441666"/>
          </a:xfrm>
          <a:custGeom>
            <a:avLst/>
            <a:gdLst/>
            <a:ahLst/>
            <a:cxnLst/>
            <a:rect l="l" t="t" r="r" b="b"/>
            <a:pathLst>
              <a:path w="591964" h="676882" extrusionOk="0">
                <a:moveTo>
                  <a:pt x="0" y="0"/>
                </a:moveTo>
                <a:lnTo>
                  <a:pt x="591964" y="0"/>
                </a:lnTo>
                <a:lnTo>
                  <a:pt x="591964" y="676882"/>
                </a:lnTo>
                <a:lnTo>
                  <a:pt x="0" y="67688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250" name="Google Shape;250;p14"/>
          <p:cNvSpPr txBox="1"/>
          <p:nvPr/>
        </p:nvSpPr>
        <p:spPr>
          <a:xfrm>
            <a:off x="615299" y="1634954"/>
            <a:ext cx="6140400" cy="334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582928" marR="0" lvl="1" indent="-291464" algn="just" rtl="0">
              <a:spcBef>
                <a:spcPts val="0"/>
              </a:spcBef>
              <a:spcAft>
                <a:spcPts val="0"/>
              </a:spcAft>
              <a:buClr>
                <a:srgbClr val="2E75B5"/>
              </a:buClr>
              <a:buSzPts val="1800"/>
              <a:buChar char="•"/>
            </a:pPr>
            <a:r>
              <a:rPr lang="en-US" sz="1800" b="0" i="0" u="none" strike="noStrike" cap="none">
                <a:solidFill>
                  <a:srgbClr val="2E75B5"/>
                </a:solidFill>
                <a:latin typeface="Arial"/>
                <a:ea typeface="Arial"/>
                <a:cs typeface="Arial"/>
                <a:sym typeface="Arial"/>
              </a:rPr>
              <a:t>Cumplimiento normativo</a:t>
            </a:r>
            <a:endParaRPr/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2E75B5"/>
              </a:solidFill>
              <a:latin typeface="Arial"/>
              <a:ea typeface="Arial"/>
              <a:cs typeface="Arial"/>
              <a:sym typeface="Arial"/>
            </a:endParaRPr>
          </a:p>
          <a:p>
            <a:pPr marL="582928" marR="0" lvl="1" indent="-291464" algn="just" rtl="0">
              <a:spcBef>
                <a:spcPts val="0"/>
              </a:spcBef>
              <a:spcAft>
                <a:spcPts val="0"/>
              </a:spcAft>
              <a:buClr>
                <a:srgbClr val="2E75B5"/>
              </a:buClr>
              <a:buSzPts val="1800"/>
              <a:buChar char="•"/>
            </a:pPr>
            <a:r>
              <a:rPr lang="en-US" sz="1800" b="0" i="0" u="none" strike="noStrike" cap="none">
                <a:solidFill>
                  <a:srgbClr val="2E75B5"/>
                </a:solidFill>
                <a:latin typeface="Arial"/>
                <a:ea typeface="Arial"/>
                <a:cs typeface="Arial"/>
                <a:sym typeface="Arial"/>
              </a:rPr>
              <a:t>Gestión de riesgos</a:t>
            </a:r>
            <a:endParaRPr/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2E75B5"/>
              </a:solidFill>
              <a:latin typeface="Arial"/>
              <a:ea typeface="Arial"/>
              <a:cs typeface="Arial"/>
              <a:sym typeface="Arial"/>
            </a:endParaRPr>
          </a:p>
          <a:p>
            <a:pPr marL="582928" marR="0" lvl="1" indent="-291464" algn="just" rtl="0">
              <a:spcBef>
                <a:spcPts val="0"/>
              </a:spcBef>
              <a:spcAft>
                <a:spcPts val="0"/>
              </a:spcAft>
              <a:buClr>
                <a:srgbClr val="2E75B5"/>
              </a:buClr>
              <a:buSzPts val="1800"/>
              <a:buChar char="•"/>
            </a:pPr>
            <a:r>
              <a:rPr lang="en-US" sz="1800" b="0" i="0" u="none" strike="noStrike" cap="none">
                <a:solidFill>
                  <a:srgbClr val="2E75B5"/>
                </a:solidFill>
                <a:latin typeface="Arial"/>
                <a:ea typeface="Arial"/>
                <a:cs typeface="Arial"/>
                <a:sym typeface="Arial"/>
              </a:rPr>
              <a:t>Desarrollo de políticas internas</a:t>
            </a:r>
            <a:endParaRPr sz="1800" b="0" i="0" u="none" strike="noStrike" cap="none">
              <a:solidFill>
                <a:srgbClr val="2E75B5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2E75B5"/>
              </a:solidFill>
              <a:latin typeface="Arial"/>
              <a:ea typeface="Arial"/>
              <a:cs typeface="Arial"/>
              <a:sym typeface="Arial"/>
            </a:endParaRPr>
          </a:p>
          <a:p>
            <a:pPr marL="582928" marR="0" lvl="1" indent="-291464" algn="just" rtl="0">
              <a:spcBef>
                <a:spcPts val="0"/>
              </a:spcBef>
              <a:spcAft>
                <a:spcPts val="0"/>
              </a:spcAft>
              <a:buClr>
                <a:srgbClr val="2E75B5"/>
              </a:buClr>
              <a:buSzPts val="1800"/>
              <a:buChar char="•"/>
            </a:pPr>
            <a:r>
              <a:rPr lang="en-US" sz="1800" b="0" i="0" u="none" strike="noStrike" cap="none">
                <a:solidFill>
                  <a:srgbClr val="2E75B5"/>
                </a:solidFill>
                <a:latin typeface="Arial"/>
                <a:ea typeface="Arial"/>
                <a:cs typeface="Arial"/>
                <a:sym typeface="Arial"/>
              </a:rPr>
              <a:t>Controles internos y auditoría</a:t>
            </a:r>
            <a:endParaRPr sz="1800" b="0" i="0" u="none" strike="noStrike" cap="none">
              <a:solidFill>
                <a:srgbClr val="2E75B5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2E75B5"/>
              </a:solidFill>
              <a:latin typeface="Arial"/>
              <a:ea typeface="Arial"/>
              <a:cs typeface="Arial"/>
              <a:sym typeface="Arial"/>
            </a:endParaRPr>
          </a:p>
          <a:p>
            <a:pPr marL="582928" marR="0" lvl="1" indent="-291464" algn="just" rtl="0">
              <a:spcBef>
                <a:spcPts val="0"/>
              </a:spcBef>
              <a:spcAft>
                <a:spcPts val="0"/>
              </a:spcAft>
              <a:buClr>
                <a:srgbClr val="2E75B5"/>
              </a:buClr>
              <a:buSzPts val="1800"/>
              <a:buChar char="•"/>
            </a:pPr>
            <a:r>
              <a:rPr lang="en-US" sz="1800" b="0" i="0" u="none" strike="noStrike" cap="none">
                <a:solidFill>
                  <a:srgbClr val="2E75B5"/>
                </a:solidFill>
                <a:latin typeface="Arial"/>
                <a:ea typeface="Arial"/>
                <a:cs typeface="Arial"/>
                <a:sym typeface="Arial"/>
              </a:rPr>
              <a:t>Capacitación </a:t>
            </a:r>
            <a:endParaRPr/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2E75B5"/>
              </a:solidFill>
              <a:latin typeface="Arial"/>
              <a:ea typeface="Arial"/>
              <a:cs typeface="Arial"/>
              <a:sym typeface="Arial"/>
            </a:endParaRPr>
          </a:p>
          <a:p>
            <a:pPr marL="582928" marR="0" lvl="1" indent="-291464" algn="just" rtl="0">
              <a:spcBef>
                <a:spcPts val="0"/>
              </a:spcBef>
              <a:spcAft>
                <a:spcPts val="0"/>
              </a:spcAft>
              <a:buClr>
                <a:srgbClr val="2E75B5"/>
              </a:buClr>
              <a:buSzPts val="1800"/>
              <a:buChar char="•"/>
            </a:pPr>
            <a:r>
              <a:rPr lang="en-US" sz="1800" b="0" i="0" u="none" strike="noStrike" cap="none">
                <a:solidFill>
                  <a:srgbClr val="2E75B5"/>
                </a:solidFill>
                <a:latin typeface="Arial"/>
                <a:ea typeface="Arial"/>
                <a:cs typeface="Arial"/>
                <a:sym typeface="Arial"/>
              </a:rPr>
              <a:t>Reporte</a:t>
            </a:r>
            <a:endParaRPr sz="1800" b="0" i="0" u="none" strike="noStrike" cap="none">
              <a:solidFill>
                <a:srgbClr val="2E75B5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50">
              <a:solidFill>
                <a:schemeClr val="dk1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</p:spTree>
  </p:cSld>
  <p:clrMapOvr>
    <a:masterClrMapping/>
  </p:clrMapOvr>
  <p:transition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p15"/>
          <p:cNvSpPr/>
          <p:nvPr/>
        </p:nvSpPr>
        <p:spPr>
          <a:xfrm>
            <a:off x="-462011" y="2594481"/>
            <a:ext cx="2358491" cy="3125710"/>
          </a:xfrm>
          <a:custGeom>
            <a:avLst/>
            <a:gdLst/>
            <a:ahLst/>
            <a:cxnLst/>
            <a:rect l="l" t="t" r="r" b="b"/>
            <a:pathLst>
              <a:path w="4716981" h="6251420" extrusionOk="0">
                <a:moveTo>
                  <a:pt x="0" y="0"/>
                </a:moveTo>
                <a:lnTo>
                  <a:pt x="4716981" y="0"/>
                </a:lnTo>
                <a:lnTo>
                  <a:pt x="4716981" y="6251421"/>
                </a:lnTo>
                <a:lnTo>
                  <a:pt x="0" y="625142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 amt="2000"/>
            </a:blip>
            <a:stretch>
              <a:fillRect/>
            </a:stretch>
          </a:blipFill>
          <a:ln>
            <a:noFill/>
          </a:ln>
        </p:spPr>
      </p:sp>
      <p:sp>
        <p:nvSpPr>
          <p:cNvPr id="256" name="Google Shape;256;p15"/>
          <p:cNvSpPr/>
          <p:nvPr/>
        </p:nvSpPr>
        <p:spPr>
          <a:xfrm rot="1925803">
            <a:off x="-1160594" y="1406480"/>
            <a:ext cx="4681415" cy="5265394"/>
          </a:xfrm>
          <a:custGeom>
            <a:avLst/>
            <a:gdLst/>
            <a:ahLst/>
            <a:cxnLst/>
            <a:rect l="l" t="t" r="r" b="b"/>
            <a:pathLst>
              <a:path w="9386678" h="10557613" extrusionOk="0">
                <a:moveTo>
                  <a:pt x="0" y="0"/>
                </a:moveTo>
                <a:lnTo>
                  <a:pt x="9386678" y="0"/>
                </a:lnTo>
                <a:lnTo>
                  <a:pt x="9386678" y="10557613"/>
                </a:lnTo>
                <a:lnTo>
                  <a:pt x="0" y="1055761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 amt="25000"/>
            </a:blip>
            <a:stretch>
              <a:fillRect/>
            </a:stretch>
          </a:blipFill>
          <a:ln>
            <a:noFill/>
          </a:ln>
        </p:spPr>
      </p:sp>
      <p:sp>
        <p:nvSpPr>
          <p:cNvPr id="257" name="Google Shape;257;p15"/>
          <p:cNvSpPr/>
          <p:nvPr/>
        </p:nvSpPr>
        <p:spPr>
          <a:xfrm>
            <a:off x="4371739" y="-246155"/>
            <a:ext cx="6429422" cy="2466561"/>
          </a:xfrm>
          <a:custGeom>
            <a:avLst/>
            <a:gdLst/>
            <a:ahLst/>
            <a:cxnLst/>
            <a:rect l="l" t="t" r="r" b="b"/>
            <a:pathLst>
              <a:path w="12858845" h="4933121" extrusionOk="0">
                <a:moveTo>
                  <a:pt x="0" y="0"/>
                </a:moveTo>
                <a:lnTo>
                  <a:pt x="12858845" y="0"/>
                </a:lnTo>
                <a:lnTo>
                  <a:pt x="12858845" y="4933120"/>
                </a:lnTo>
                <a:lnTo>
                  <a:pt x="0" y="493312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 amt="25000"/>
            </a:blip>
            <a:stretch>
              <a:fillRect/>
            </a:stretch>
          </a:blipFill>
          <a:ln>
            <a:noFill/>
          </a:ln>
        </p:spPr>
      </p:sp>
      <p:sp>
        <p:nvSpPr>
          <p:cNvPr id="258" name="Google Shape;258;p15"/>
          <p:cNvSpPr txBox="1"/>
          <p:nvPr/>
        </p:nvSpPr>
        <p:spPr>
          <a:xfrm>
            <a:off x="2025746" y="169798"/>
            <a:ext cx="4494629" cy="6155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b="1" dirty="0" err="1">
                <a:solidFill>
                  <a:srgbClr val="2E75B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Questrial"/>
                <a:ea typeface="Questrial"/>
                <a:cs typeface="Questrial"/>
                <a:sym typeface="Questrial"/>
              </a:rPr>
              <a:t>Pautas</a:t>
            </a:r>
            <a:r>
              <a:rPr lang="en-US" sz="4000" b="1" dirty="0">
                <a:solidFill>
                  <a:srgbClr val="2E75B5"/>
                </a:solidFill>
                <a:latin typeface="Questrial"/>
                <a:ea typeface="Questrial"/>
                <a:cs typeface="Questrial"/>
                <a:sym typeface="Questrial"/>
              </a:rPr>
              <a:t>  </a:t>
            </a:r>
            <a:r>
              <a:rPr lang="en-US" sz="4000" b="1" dirty="0" err="1">
                <a:solidFill>
                  <a:srgbClr val="2E75B5"/>
                </a:solidFill>
                <a:latin typeface="Questrial"/>
                <a:ea typeface="Questrial"/>
                <a:cs typeface="Questrial"/>
                <a:sym typeface="Questrial"/>
              </a:rPr>
              <a:t>técnicas</a:t>
            </a:r>
            <a:endParaRPr sz="4000" b="1" dirty="0">
              <a:solidFill>
                <a:srgbClr val="2E75B5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grpSp>
        <p:nvGrpSpPr>
          <p:cNvPr id="259" name="Google Shape;259;p15"/>
          <p:cNvGrpSpPr/>
          <p:nvPr/>
        </p:nvGrpSpPr>
        <p:grpSpPr>
          <a:xfrm>
            <a:off x="4114798" y="84666"/>
            <a:ext cx="2405577" cy="719354"/>
            <a:chOff x="0" y="-38100"/>
            <a:chExt cx="1101957" cy="321940"/>
          </a:xfrm>
        </p:grpSpPr>
        <p:sp>
          <p:nvSpPr>
            <p:cNvPr id="260" name="Google Shape;260;p15"/>
            <p:cNvSpPr/>
            <p:nvPr/>
          </p:nvSpPr>
          <p:spPr>
            <a:xfrm>
              <a:off x="0" y="0"/>
              <a:ext cx="1101957" cy="283840"/>
            </a:xfrm>
            <a:custGeom>
              <a:avLst/>
              <a:gdLst/>
              <a:ahLst/>
              <a:cxnLst/>
              <a:rect l="l" t="t" r="r" b="b"/>
              <a:pathLst>
                <a:path w="1101957" h="283840" extrusionOk="0">
                  <a:moveTo>
                    <a:pt x="94369" y="0"/>
                  </a:moveTo>
                  <a:lnTo>
                    <a:pt x="1007588" y="0"/>
                  </a:lnTo>
                  <a:cubicBezTo>
                    <a:pt x="1059707" y="0"/>
                    <a:pt x="1101957" y="42250"/>
                    <a:pt x="1101957" y="94369"/>
                  </a:cubicBezTo>
                  <a:lnTo>
                    <a:pt x="1101957" y="189471"/>
                  </a:lnTo>
                  <a:cubicBezTo>
                    <a:pt x="1101957" y="214500"/>
                    <a:pt x="1092014" y="238503"/>
                    <a:pt x="1074317" y="256200"/>
                  </a:cubicBezTo>
                  <a:cubicBezTo>
                    <a:pt x="1056619" y="273898"/>
                    <a:pt x="1032616" y="283840"/>
                    <a:pt x="1007588" y="283840"/>
                  </a:cubicBezTo>
                  <a:lnTo>
                    <a:pt x="94369" y="283840"/>
                  </a:lnTo>
                  <a:cubicBezTo>
                    <a:pt x="69341" y="283840"/>
                    <a:pt x="45338" y="273898"/>
                    <a:pt x="27640" y="256200"/>
                  </a:cubicBezTo>
                  <a:cubicBezTo>
                    <a:pt x="9942" y="238503"/>
                    <a:pt x="0" y="214500"/>
                    <a:pt x="0" y="189471"/>
                  </a:cubicBezTo>
                  <a:lnTo>
                    <a:pt x="0" y="94369"/>
                  </a:lnTo>
                  <a:cubicBezTo>
                    <a:pt x="0" y="69341"/>
                    <a:pt x="9942" y="45338"/>
                    <a:pt x="27640" y="27640"/>
                  </a:cubicBezTo>
                  <a:cubicBezTo>
                    <a:pt x="45338" y="9942"/>
                    <a:pt x="69341" y="0"/>
                    <a:pt x="94369" y="0"/>
                  </a:cubicBezTo>
                  <a:close/>
                </a:path>
              </a:pathLst>
            </a:custGeom>
            <a:noFill/>
            <a:ln w="28575" cap="rnd" cmpd="sng">
              <a:solidFill>
                <a:srgbClr val="6AD3F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" name="Google Shape;261;p15"/>
            <p:cNvSpPr txBox="1"/>
            <p:nvPr/>
          </p:nvSpPr>
          <p:spPr>
            <a:xfrm>
              <a:off x="0" y="-38100"/>
              <a:ext cx="1101957" cy="32194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248814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endParaRPr>
            </a:p>
          </p:txBody>
        </p:sp>
      </p:grpSp>
      <p:sp>
        <p:nvSpPr>
          <p:cNvPr id="262" name="Google Shape;262;p15"/>
          <p:cNvSpPr txBox="1"/>
          <p:nvPr/>
        </p:nvSpPr>
        <p:spPr>
          <a:xfrm>
            <a:off x="1147325" y="1050088"/>
            <a:ext cx="6780900" cy="78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>
                <a:solidFill>
                  <a:srgbClr val="2E75B5"/>
                </a:solidFill>
                <a:latin typeface="Poppins"/>
                <a:ea typeface="Poppins"/>
                <a:cs typeface="Poppins"/>
                <a:sym typeface="Poppins"/>
              </a:rPr>
              <a:t>Los prestadores de soluciones 4.0 deben ajustarse a pautas técnicas de mínima.</a:t>
            </a:r>
            <a:endParaRPr sz="1500">
              <a:solidFill>
                <a:srgbClr val="2E75B5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500">
              <a:solidFill>
                <a:srgbClr val="2E75B5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63" name="Google Shape;263;p15"/>
          <p:cNvSpPr txBox="1"/>
          <p:nvPr/>
        </p:nvSpPr>
        <p:spPr>
          <a:xfrm>
            <a:off x="2191775" y="1835200"/>
            <a:ext cx="1863900" cy="3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50" b="1">
              <a:solidFill>
                <a:srgbClr val="2E75B5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64" name="Google Shape;264;p15"/>
          <p:cNvSpPr txBox="1"/>
          <p:nvPr/>
        </p:nvSpPr>
        <p:spPr>
          <a:xfrm>
            <a:off x="5399225" y="1642900"/>
            <a:ext cx="1863900" cy="50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50" b="1">
              <a:solidFill>
                <a:srgbClr val="2E75B5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50" b="1">
              <a:solidFill>
                <a:srgbClr val="2E75B5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65" name="Google Shape;265;p15"/>
          <p:cNvSpPr txBox="1"/>
          <p:nvPr/>
        </p:nvSpPr>
        <p:spPr>
          <a:xfrm>
            <a:off x="472925" y="3150100"/>
            <a:ext cx="8012700" cy="140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300" b="1" u="sng">
                <a:solidFill>
                  <a:srgbClr val="2E75B5"/>
                </a:solidFill>
                <a:latin typeface="Poppins"/>
                <a:ea typeface="Poppins"/>
                <a:cs typeface="Poppins"/>
                <a:sym typeface="Poppins"/>
              </a:rPr>
              <a:t>CERTIFICACIONES</a:t>
            </a:r>
            <a:endParaRPr sz="1900" u="sng">
              <a:latin typeface="Poppins"/>
              <a:ea typeface="Poppins"/>
              <a:cs typeface="Poppins"/>
              <a:sym typeface="Poppins"/>
            </a:endParaRPr>
          </a:p>
          <a:p>
            <a:pPr marL="0" marR="0" lvl="0" indent="0" algn="ctr" rtl="0">
              <a:lnSpc>
                <a:spcPct val="155555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5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>
                <a:solidFill>
                  <a:srgbClr val="2E75B5"/>
                </a:solidFill>
                <a:latin typeface="Poppins"/>
                <a:ea typeface="Poppins"/>
                <a:cs typeface="Poppins"/>
                <a:sym typeface="Poppins"/>
              </a:rPr>
              <a:t>Los prestadores deben acreditar el cumplimiento de las pautas </a:t>
            </a:r>
            <a:endParaRPr sz="1500">
              <a:solidFill>
                <a:srgbClr val="2E75B5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>
                <a:solidFill>
                  <a:srgbClr val="2E75B5"/>
                </a:solidFill>
                <a:latin typeface="Poppins"/>
                <a:ea typeface="Poppins"/>
                <a:cs typeface="Poppins"/>
                <a:sym typeface="Poppins"/>
              </a:rPr>
              <a:t>mediante la presentación de certificaciones expedidas por entidades</a:t>
            </a:r>
            <a:endParaRPr sz="1500">
              <a:solidFill>
                <a:srgbClr val="2E75B5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>
                <a:solidFill>
                  <a:srgbClr val="2E75B5"/>
                </a:solidFill>
                <a:latin typeface="Poppins"/>
                <a:ea typeface="Poppins"/>
                <a:cs typeface="Poppins"/>
                <a:sym typeface="Poppins"/>
              </a:rPr>
              <a:t>reconocidas a nivel nacional o internacional.</a:t>
            </a:r>
            <a:endParaRPr sz="1500"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66" name="Google Shape;266;p15"/>
          <p:cNvSpPr/>
          <p:nvPr/>
        </p:nvSpPr>
        <p:spPr>
          <a:xfrm>
            <a:off x="1704850" y="1747625"/>
            <a:ext cx="1902900" cy="11880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-US" sz="1350" b="1">
                <a:solidFill>
                  <a:srgbClr val="2E75B5"/>
                </a:solidFill>
                <a:latin typeface="Poppins"/>
                <a:ea typeface="Poppins"/>
                <a:cs typeface="Poppins"/>
                <a:sym typeface="Poppins"/>
              </a:rPr>
              <a:t>Almacenamiento</a:t>
            </a:r>
            <a:endParaRPr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-US" sz="1350" b="1">
                <a:solidFill>
                  <a:srgbClr val="2E75B5"/>
                </a:solidFill>
                <a:latin typeface="Poppins"/>
                <a:ea typeface="Poppins"/>
                <a:cs typeface="Poppins"/>
                <a:sym typeface="Poppins"/>
              </a:rPr>
              <a:t>Trazabilidad</a:t>
            </a:r>
            <a:endParaRPr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-US" sz="1350" b="1">
                <a:solidFill>
                  <a:srgbClr val="2E75B5"/>
                </a:solidFill>
                <a:latin typeface="Poppins"/>
                <a:ea typeface="Poppins"/>
                <a:cs typeface="Poppins"/>
                <a:sym typeface="Poppins"/>
              </a:rPr>
              <a:t>Disponibilidad</a:t>
            </a:r>
            <a:endParaRPr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-US" sz="1350" b="1">
                <a:solidFill>
                  <a:srgbClr val="2E75B5"/>
                </a:solidFill>
                <a:latin typeface="Poppins"/>
                <a:ea typeface="Poppins"/>
                <a:cs typeface="Poppins"/>
                <a:sym typeface="Poppins"/>
              </a:rPr>
              <a:t>Accesibilidad</a:t>
            </a:r>
            <a:endParaRPr sz="1450" b="1">
              <a:solidFill>
                <a:srgbClr val="2E75B5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67" name="Google Shape;267;p15"/>
          <p:cNvSpPr/>
          <p:nvPr/>
        </p:nvSpPr>
        <p:spPr>
          <a:xfrm>
            <a:off x="4888450" y="1687825"/>
            <a:ext cx="1902900" cy="11439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-US" sz="1350" b="1">
                <a:solidFill>
                  <a:srgbClr val="2E75B5"/>
                </a:solidFill>
                <a:latin typeface="Poppins"/>
                <a:ea typeface="Poppins"/>
                <a:cs typeface="Poppins"/>
                <a:sym typeface="Poppins"/>
              </a:rPr>
              <a:t>Interoperabilidad</a:t>
            </a:r>
            <a:endParaRPr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-US" sz="1350" b="1">
                <a:solidFill>
                  <a:srgbClr val="2E75B5"/>
                </a:solidFill>
                <a:latin typeface="Poppins"/>
                <a:ea typeface="Poppins"/>
                <a:cs typeface="Poppins"/>
                <a:sym typeface="Poppins"/>
              </a:rPr>
              <a:t>Auditoria</a:t>
            </a:r>
            <a:endParaRPr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-US" sz="1350" b="1">
                <a:solidFill>
                  <a:srgbClr val="2E75B5"/>
                </a:solidFill>
                <a:latin typeface="Poppins"/>
                <a:ea typeface="Poppins"/>
                <a:cs typeface="Poppins"/>
                <a:sym typeface="Poppins"/>
              </a:rPr>
              <a:t>Autocontrol</a:t>
            </a:r>
            <a:endParaRPr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-US" sz="1350" b="1">
                <a:solidFill>
                  <a:srgbClr val="2E75B5"/>
                </a:solidFill>
                <a:latin typeface="Poppins"/>
                <a:ea typeface="Poppins"/>
                <a:cs typeface="Poppins"/>
                <a:sym typeface="Poppins"/>
              </a:rPr>
              <a:t>Datos Biometricos</a:t>
            </a:r>
            <a:endParaRPr/>
          </a:p>
        </p:txBody>
      </p:sp>
    </p:spTree>
  </p:cSld>
  <p:clrMapOvr>
    <a:masterClrMapping/>
  </p:clrMapOvr>
  <p:transition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16"/>
          <p:cNvSpPr/>
          <p:nvPr/>
        </p:nvSpPr>
        <p:spPr>
          <a:xfrm rot="2700000" flipH="1">
            <a:off x="-1054722" y="2523036"/>
            <a:ext cx="4645265" cy="3429050"/>
          </a:xfrm>
          <a:custGeom>
            <a:avLst/>
            <a:gdLst/>
            <a:ahLst/>
            <a:cxnLst/>
            <a:rect l="l" t="t" r="r" b="b"/>
            <a:pathLst>
              <a:path w="9290530" h="6858100" extrusionOk="0">
                <a:moveTo>
                  <a:pt x="9290530" y="0"/>
                </a:moveTo>
                <a:lnTo>
                  <a:pt x="0" y="0"/>
                </a:lnTo>
                <a:lnTo>
                  <a:pt x="0" y="6858101"/>
                </a:lnTo>
                <a:lnTo>
                  <a:pt x="9290530" y="6858101"/>
                </a:lnTo>
                <a:lnTo>
                  <a:pt x="9290530" y="0"/>
                </a:lnTo>
                <a:close/>
              </a:path>
            </a:pathLst>
          </a:custGeom>
          <a:blipFill rotWithShape="1">
            <a:blip r:embed="rId3">
              <a:alphaModFix amt="24000"/>
            </a:blip>
            <a:stretch>
              <a:fillRect/>
            </a:stretch>
          </a:blipFill>
          <a:ln>
            <a:noFill/>
          </a:ln>
        </p:spPr>
      </p:sp>
      <p:grpSp>
        <p:nvGrpSpPr>
          <p:cNvPr id="273" name="Google Shape;273;p16"/>
          <p:cNvGrpSpPr/>
          <p:nvPr/>
        </p:nvGrpSpPr>
        <p:grpSpPr>
          <a:xfrm>
            <a:off x="657302" y="1210216"/>
            <a:ext cx="7972348" cy="3579516"/>
            <a:chOff x="0" y="-57150"/>
            <a:chExt cx="4199426" cy="1885506"/>
          </a:xfrm>
        </p:grpSpPr>
        <p:sp>
          <p:nvSpPr>
            <p:cNvPr id="274" name="Google Shape;274;p16"/>
            <p:cNvSpPr/>
            <p:nvPr/>
          </p:nvSpPr>
          <p:spPr>
            <a:xfrm>
              <a:off x="0" y="0"/>
              <a:ext cx="4199426" cy="1828356"/>
            </a:xfrm>
            <a:custGeom>
              <a:avLst/>
              <a:gdLst/>
              <a:ahLst/>
              <a:cxnLst/>
              <a:rect l="l" t="t" r="r" b="b"/>
              <a:pathLst>
                <a:path w="4199426" h="1828356" extrusionOk="0">
                  <a:moveTo>
                    <a:pt x="45156" y="0"/>
                  </a:moveTo>
                  <a:lnTo>
                    <a:pt x="4154270" y="0"/>
                  </a:lnTo>
                  <a:cubicBezTo>
                    <a:pt x="4166246" y="0"/>
                    <a:pt x="4177732" y="4757"/>
                    <a:pt x="4186200" y="13226"/>
                  </a:cubicBezTo>
                  <a:cubicBezTo>
                    <a:pt x="4194669" y="21694"/>
                    <a:pt x="4199426" y="33180"/>
                    <a:pt x="4199426" y="45156"/>
                  </a:cubicBezTo>
                  <a:lnTo>
                    <a:pt x="4199426" y="1783200"/>
                  </a:lnTo>
                  <a:cubicBezTo>
                    <a:pt x="4199426" y="1795176"/>
                    <a:pt x="4194669" y="1806662"/>
                    <a:pt x="4186200" y="1815130"/>
                  </a:cubicBezTo>
                  <a:cubicBezTo>
                    <a:pt x="4177732" y="1823599"/>
                    <a:pt x="4166246" y="1828356"/>
                    <a:pt x="4154270" y="1828356"/>
                  </a:cubicBezTo>
                  <a:lnTo>
                    <a:pt x="45156" y="1828356"/>
                  </a:lnTo>
                  <a:cubicBezTo>
                    <a:pt x="33180" y="1828356"/>
                    <a:pt x="21694" y="1823599"/>
                    <a:pt x="13226" y="1815130"/>
                  </a:cubicBezTo>
                  <a:cubicBezTo>
                    <a:pt x="4757" y="1806662"/>
                    <a:pt x="0" y="1795176"/>
                    <a:pt x="0" y="1783200"/>
                  </a:cubicBezTo>
                  <a:lnTo>
                    <a:pt x="0" y="45156"/>
                  </a:lnTo>
                  <a:cubicBezTo>
                    <a:pt x="0" y="33180"/>
                    <a:pt x="4757" y="21694"/>
                    <a:pt x="13226" y="13226"/>
                  </a:cubicBezTo>
                  <a:cubicBezTo>
                    <a:pt x="21694" y="4757"/>
                    <a:pt x="33180" y="0"/>
                    <a:pt x="45156" y="0"/>
                  </a:cubicBezTo>
                  <a:close/>
                </a:path>
              </a:pathLst>
            </a:custGeom>
            <a:solidFill>
              <a:srgbClr val="D0D7DD"/>
            </a:solidFill>
            <a:ln w="19050" cap="rnd" cmpd="sng">
              <a:solidFill>
                <a:srgbClr val="42424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" name="Google Shape;275;p16"/>
            <p:cNvSpPr txBox="1"/>
            <p:nvPr/>
          </p:nvSpPr>
          <p:spPr>
            <a:xfrm>
              <a:off x="0" y="-57150"/>
              <a:ext cx="4199426" cy="188550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5400" tIns="25400" rIns="25400" bIns="25400" anchor="ctr" anchorCtr="0">
              <a:noAutofit/>
            </a:bodyPr>
            <a:lstStyle/>
            <a:p>
              <a:pPr marL="0" marR="0" lvl="0" indent="0" algn="l" rtl="0">
                <a:lnSpc>
                  <a:spcPct val="326666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675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endParaRPr>
            </a:p>
            <a:p>
              <a:pPr marL="0" marR="0" lvl="0" indent="0" algn="ctr" rtl="0">
                <a:lnSpc>
                  <a:spcPct val="326666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675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endParaRPr>
            </a:p>
          </p:txBody>
        </p:sp>
      </p:grpSp>
      <p:sp>
        <p:nvSpPr>
          <p:cNvPr id="276" name="Google Shape;276;p16"/>
          <p:cNvSpPr txBox="1"/>
          <p:nvPr/>
        </p:nvSpPr>
        <p:spPr>
          <a:xfrm>
            <a:off x="297538" y="492753"/>
            <a:ext cx="8619900" cy="6075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94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200" b="1" dirty="0" err="1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rPr>
              <a:t>Industrias</a:t>
            </a:r>
            <a:r>
              <a:rPr lang="en-US" sz="42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rPr>
              <a:t>/</a:t>
            </a:r>
            <a:r>
              <a:rPr lang="en-US" sz="4200" b="1" dirty="0" err="1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rPr>
              <a:t>sectores</a:t>
            </a:r>
            <a:r>
              <a:rPr lang="en-US" sz="42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200" b="1" dirty="0" err="1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rPr>
              <a:t>explorados</a:t>
            </a:r>
            <a:endParaRPr sz="4200" b="1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7" name="Google Shape;277;p16"/>
          <p:cNvSpPr txBox="1"/>
          <p:nvPr/>
        </p:nvSpPr>
        <p:spPr>
          <a:xfrm>
            <a:off x="5086081" y="1868677"/>
            <a:ext cx="3072217" cy="23724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3999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48" b="1">
                <a:solidFill>
                  <a:schemeClr val="accent1"/>
                </a:solidFill>
                <a:latin typeface="Open Sans"/>
                <a:ea typeface="Open Sans"/>
                <a:cs typeface="Open Sans"/>
                <a:sym typeface="Open Sans"/>
              </a:rPr>
              <a:t>Minería de litio</a:t>
            </a:r>
            <a:endParaRPr sz="2648" b="1">
              <a:solidFill>
                <a:schemeClr val="accent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marR="0" lvl="0" indent="0" algn="ctr" rtl="0">
              <a:lnSpc>
                <a:spcPct val="13999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48" b="1">
                <a:solidFill>
                  <a:schemeClr val="accent1"/>
                </a:solidFill>
                <a:latin typeface="Open Sans"/>
                <a:ea typeface="Open Sans"/>
                <a:cs typeface="Open Sans"/>
                <a:sym typeface="Open Sans"/>
              </a:rPr>
              <a:t>Farmacéutica</a:t>
            </a:r>
            <a:endParaRPr sz="2648" b="1">
              <a:solidFill>
                <a:schemeClr val="accent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marR="0" lvl="0" indent="0" algn="ctr" rtl="0">
              <a:lnSpc>
                <a:spcPct val="13999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48" b="1">
                <a:solidFill>
                  <a:schemeClr val="accent1"/>
                </a:solidFill>
                <a:latin typeface="Open Sans"/>
                <a:ea typeface="Open Sans"/>
                <a:cs typeface="Open Sans"/>
                <a:sym typeface="Open Sans"/>
              </a:rPr>
              <a:t>Textil</a:t>
            </a:r>
            <a:endParaRPr sz="2648" b="1">
              <a:solidFill>
                <a:schemeClr val="accent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marR="0" lvl="0" indent="0" algn="ctr" rtl="0">
              <a:lnSpc>
                <a:spcPct val="13999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48" b="1">
                <a:solidFill>
                  <a:schemeClr val="accent1"/>
                </a:solidFill>
                <a:latin typeface="Open Sans"/>
                <a:ea typeface="Open Sans"/>
                <a:cs typeface="Open Sans"/>
                <a:sym typeface="Open Sans"/>
              </a:rPr>
              <a:t>Mensajería</a:t>
            </a:r>
            <a:endParaRPr sz="2648" b="1">
              <a:solidFill>
                <a:schemeClr val="accent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marR="0" lvl="0" indent="0" algn="ctr" rtl="0">
              <a:lnSpc>
                <a:spcPct val="13999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48" b="1">
                <a:solidFill>
                  <a:schemeClr val="accent1"/>
                </a:solidFill>
                <a:latin typeface="Open Sans"/>
                <a:ea typeface="Open Sans"/>
                <a:cs typeface="Open Sans"/>
                <a:sym typeface="Open Sans"/>
              </a:rPr>
              <a:t>Portuaria</a:t>
            </a:r>
            <a:endParaRPr sz="2648" b="1">
              <a:solidFill>
                <a:schemeClr val="accen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78" name="Google Shape;278;p16"/>
          <p:cNvSpPr txBox="1"/>
          <p:nvPr/>
        </p:nvSpPr>
        <p:spPr>
          <a:xfrm>
            <a:off x="980954" y="1868677"/>
            <a:ext cx="3662522" cy="23724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50" b="1">
                <a:solidFill>
                  <a:schemeClr val="accent1"/>
                </a:solidFill>
                <a:latin typeface="Open Sans"/>
                <a:ea typeface="Open Sans"/>
                <a:cs typeface="Open Sans"/>
                <a:sym typeface="Open Sans"/>
              </a:rPr>
              <a:t>Construcción</a:t>
            </a:r>
            <a:endParaRPr sz="2650" b="1">
              <a:solidFill>
                <a:schemeClr val="accent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marR="0" lvl="0" indent="0" algn="ctr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50" b="1">
                <a:solidFill>
                  <a:schemeClr val="accent1"/>
                </a:solidFill>
                <a:latin typeface="Open Sans"/>
                <a:ea typeface="Open Sans"/>
                <a:cs typeface="Open Sans"/>
                <a:sym typeface="Open Sans"/>
              </a:rPr>
              <a:t>Automotriz</a:t>
            </a:r>
            <a:endParaRPr sz="2650" b="1">
              <a:solidFill>
                <a:schemeClr val="accent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marR="0" lvl="0" indent="0" algn="ctr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50" b="1">
                <a:solidFill>
                  <a:schemeClr val="accent1"/>
                </a:solidFill>
                <a:latin typeface="Open Sans"/>
                <a:ea typeface="Open Sans"/>
                <a:cs typeface="Open Sans"/>
                <a:sym typeface="Open Sans"/>
              </a:rPr>
              <a:t>Agropecuario</a:t>
            </a:r>
            <a:endParaRPr sz="2650" b="1">
              <a:solidFill>
                <a:schemeClr val="accent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marR="0" lvl="0" indent="0" algn="ctr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50" b="1">
                <a:solidFill>
                  <a:schemeClr val="accent1"/>
                </a:solidFill>
                <a:latin typeface="Open Sans"/>
                <a:ea typeface="Open Sans"/>
                <a:cs typeface="Open Sans"/>
                <a:sym typeface="Open Sans"/>
              </a:rPr>
              <a:t>Transporte de Gas Petróleo</a:t>
            </a:r>
            <a:endParaRPr sz="2650" b="1">
              <a:solidFill>
                <a:schemeClr val="accen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  <p:transition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p17"/>
          <p:cNvSpPr/>
          <p:nvPr/>
        </p:nvSpPr>
        <p:spPr>
          <a:xfrm>
            <a:off x="-462011" y="2594481"/>
            <a:ext cx="2358491" cy="3125710"/>
          </a:xfrm>
          <a:custGeom>
            <a:avLst/>
            <a:gdLst/>
            <a:ahLst/>
            <a:cxnLst/>
            <a:rect l="l" t="t" r="r" b="b"/>
            <a:pathLst>
              <a:path w="4716981" h="6251420" extrusionOk="0">
                <a:moveTo>
                  <a:pt x="0" y="0"/>
                </a:moveTo>
                <a:lnTo>
                  <a:pt x="4716981" y="0"/>
                </a:lnTo>
                <a:lnTo>
                  <a:pt x="4716981" y="6251421"/>
                </a:lnTo>
                <a:lnTo>
                  <a:pt x="0" y="625142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 amt="2000"/>
            </a:blip>
            <a:stretch>
              <a:fillRect/>
            </a:stretch>
          </a:blipFill>
          <a:ln>
            <a:noFill/>
          </a:ln>
        </p:spPr>
      </p:sp>
      <p:sp>
        <p:nvSpPr>
          <p:cNvPr id="284" name="Google Shape;284;p17"/>
          <p:cNvSpPr/>
          <p:nvPr/>
        </p:nvSpPr>
        <p:spPr>
          <a:xfrm rot="1925852">
            <a:off x="-1165118" y="1328631"/>
            <a:ext cx="4693339" cy="5278807"/>
          </a:xfrm>
          <a:custGeom>
            <a:avLst/>
            <a:gdLst/>
            <a:ahLst/>
            <a:cxnLst/>
            <a:rect l="l" t="t" r="r" b="b"/>
            <a:pathLst>
              <a:path w="9386678" h="10557613" extrusionOk="0">
                <a:moveTo>
                  <a:pt x="0" y="0"/>
                </a:moveTo>
                <a:lnTo>
                  <a:pt x="9386678" y="0"/>
                </a:lnTo>
                <a:lnTo>
                  <a:pt x="9386678" y="10557613"/>
                </a:lnTo>
                <a:lnTo>
                  <a:pt x="0" y="1055761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 amt="25000"/>
            </a:blip>
            <a:stretch>
              <a:fillRect/>
            </a:stretch>
          </a:blipFill>
          <a:ln>
            <a:noFill/>
          </a:ln>
        </p:spPr>
      </p:sp>
      <p:sp>
        <p:nvSpPr>
          <p:cNvPr id="285" name="Google Shape;285;p17"/>
          <p:cNvSpPr/>
          <p:nvPr/>
        </p:nvSpPr>
        <p:spPr>
          <a:xfrm>
            <a:off x="5171664" y="-718930"/>
            <a:ext cx="6429423" cy="2466561"/>
          </a:xfrm>
          <a:custGeom>
            <a:avLst/>
            <a:gdLst/>
            <a:ahLst/>
            <a:cxnLst/>
            <a:rect l="l" t="t" r="r" b="b"/>
            <a:pathLst>
              <a:path w="12858845" h="4933121" extrusionOk="0">
                <a:moveTo>
                  <a:pt x="0" y="0"/>
                </a:moveTo>
                <a:lnTo>
                  <a:pt x="12858845" y="0"/>
                </a:lnTo>
                <a:lnTo>
                  <a:pt x="12858845" y="4933120"/>
                </a:lnTo>
                <a:lnTo>
                  <a:pt x="0" y="493312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 amt="25000"/>
            </a:blip>
            <a:stretch>
              <a:fillRect/>
            </a:stretch>
          </a:blipFill>
          <a:ln>
            <a:noFill/>
          </a:ln>
        </p:spPr>
      </p:sp>
      <p:grpSp>
        <p:nvGrpSpPr>
          <p:cNvPr id="286" name="Google Shape;286;p17"/>
          <p:cNvGrpSpPr/>
          <p:nvPr/>
        </p:nvGrpSpPr>
        <p:grpSpPr>
          <a:xfrm>
            <a:off x="241100" y="769075"/>
            <a:ext cx="5049068" cy="4221854"/>
            <a:chOff x="0" y="-47625"/>
            <a:chExt cx="2574085" cy="1864200"/>
          </a:xfrm>
        </p:grpSpPr>
        <p:sp>
          <p:nvSpPr>
            <p:cNvPr id="287" name="Google Shape;287;p17"/>
            <p:cNvSpPr/>
            <p:nvPr/>
          </p:nvSpPr>
          <p:spPr>
            <a:xfrm>
              <a:off x="0" y="0"/>
              <a:ext cx="2574085" cy="1816503"/>
            </a:xfrm>
            <a:custGeom>
              <a:avLst/>
              <a:gdLst/>
              <a:ahLst/>
              <a:cxnLst/>
              <a:rect l="l" t="t" r="r" b="b"/>
              <a:pathLst>
                <a:path w="2574085" h="1816503" extrusionOk="0">
                  <a:moveTo>
                    <a:pt x="31685" y="0"/>
                  </a:moveTo>
                  <a:lnTo>
                    <a:pt x="2542400" y="0"/>
                  </a:lnTo>
                  <a:cubicBezTo>
                    <a:pt x="2550803" y="0"/>
                    <a:pt x="2558863" y="3338"/>
                    <a:pt x="2564805" y="9280"/>
                  </a:cubicBezTo>
                  <a:cubicBezTo>
                    <a:pt x="2570747" y="15223"/>
                    <a:pt x="2574085" y="23282"/>
                    <a:pt x="2574085" y="31685"/>
                  </a:cubicBezTo>
                  <a:lnTo>
                    <a:pt x="2574085" y="1784818"/>
                  </a:lnTo>
                  <a:cubicBezTo>
                    <a:pt x="2574085" y="1802318"/>
                    <a:pt x="2559899" y="1816503"/>
                    <a:pt x="2542400" y="1816503"/>
                  </a:cubicBezTo>
                  <a:lnTo>
                    <a:pt x="31685" y="1816503"/>
                  </a:lnTo>
                  <a:cubicBezTo>
                    <a:pt x="14186" y="1816503"/>
                    <a:pt x="0" y="1802318"/>
                    <a:pt x="0" y="1784818"/>
                  </a:cubicBezTo>
                  <a:lnTo>
                    <a:pt x="0" y="31685"/>
                  </a:lnTo>
                  <a:cubicBezTo>
                    <a:pt x="0" y="14186"/>
                    <a:pt x="14186" y="0"/>
                    <a:pt x="31685" y="0"/>
                  </a:cubicBezTo>
                  <a:close/>
                </a:path>
              </a:pathLst>
            </a:custGeom>
            <a:solidFill>
              <a:srgbClr val="D0D7DD"/>
            </a:solidFill>
            <a:ln w="19050" cap="rnd" cmpd="sng">
              <a:solidFill>
                <a:srgbClr val="42424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8" name="Google Shape;288;p17"/>
            <p:cNvSpPr txBox="1"/>
            <p:nvPr/>
          </p:nvSpPr>
          <p:spPr>
            <a:xfrm>
              <a:off x="0" y="-47625"/>
              <a:ext cx="2513700" cy="1864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5400" tIns="25400" rIns="25400" bIns="25400" anchor="t" anchorCtr="0">
              <a:noAutofit/>
            </a:bodyPr>
            <a:lstStyle/>
            <a:p>
              <a:pPr marL="0" marR="0" lvl="0" indent="0" algn="l" rtl="0">
                <a:lnSpc>
                  <a:spcPct val="126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1">
                <a:solidFill>
                  <a:srgbClr val="393939"/>
                </a:solidFill>
                <a:latin typeface="Poppins"/>
                <a:ea typeface="Poppins"/>
                <a:cs typeface="Poppins"/>
                <a:sym typeface="Poppins"/>
              </a:endParaRPr>
            </a:p>
            <a:p>
              <a:pPr marL="0" marR="0" lvl="0" indent="0" algn="l" rtl="0">
                <a:lnSpc>
                  <a:spcPct val="126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 b="1">
                  <a:solidFill>
                    <a:schemeClr val="accent1"/>
                  </a:solidFill>
                  <a:latin typeface="Poppins"/>
                  <a:ea typeface="Poppins"/>
                  <a:cs typeface="Poppins"/>
                  <a:sym typeface="Poppins"/>
                </a:rPr>
                <a:t>Riesgo: </a:t>
              </a:r>
              <a:r>
                <a:rPr lang="en-US" sz="1400">
                  <a:solidFill>
                    <a:schemeClr val="accent1"/>
                  </a:solidFill>
                  <a:latin typeface="Poppins"/>
                  <a:ea typeface="Poppins"/>
                  <a:cs typeface="Poppins"/>
                  <a:sym typeface="Poppins"/>
                </a:rPr>
                <a:t>golpes con objetos y caídas de altura.</a:t>
              </a:r>
              <a:endParaRPr sz="1400">
                <a:solidFill>
                  <a:schemeClr val="accent1"/>
                </a:solidFill>
                <a:latin typeface="Poppins"/>
                <a:ea typeface="Poppins"/>
                <a:cs typeface="Poppins"/>
                <a:sym typeface="Poppins"/>
              </a:endParaRPr>
            </a:p>
            <a:p>
              <a:pPr marL="0" marR="0" lvl="0" indent="0" algn="l" rtl="0">
                <a:lnSpc>
                  <a:spcPct val="126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accent1"/>
                </a:solidFill>
                <a:latin typeface="Poppins"/>
                <a:ea typeface="Poppins"/>
                <a:cs typeface="Poppins"/>
                <a:sym typeface="Poppins"/>
              </a:endParaRPr>
            </a:p>
            <a:p>
              <a:pPr marL="0" marR="0" lvl="0" indent="0" algn="l" rtl="0">
                <a:lnSpc>
                  <a:spcPct val="126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 b="1">
                  <a:solidFill>
                    <a:schemeClr val="accent1"/>
                  </a:solidFill>
                  <a:latin typeface="Poppins"/>
                  <a:ea typeface="Poppins"/>
                  <a:cs typeface="Poppins"/>
                  <a:sym typeface="Poppins"/>
                </a:rPr>
                <a:t>Tecnología: </a:t>
              </a:r>
              <a:r>
                <a:rPr lang="en-US" sz="1400">
                  <a:solidFill>
                    <a:schemeClr val="accent1"/>
                  </a:solidFill>
                  <a:latin typeface="Poppins"/>
                  <a:ea typeface="Poppins"/>
                  <a:cs typeface="Poppins"/>
                  <a:sym typeface="Poppins"/>
                </a:rPr>
                <a:t>Bodycam como complemento de acto inspectivo y cámara bullet con IA.</a:t>
              </a:r>
              <a:endParaRPr/>
            </a:p>
            <a:p>
              <a:pPr marL="0" marR="0" lvl="0" indent="0" algn="l" rtl="0">
                <a:lnSpc>
                  <a:spcPct val="126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accent1"/>
                </a:solidFill>
                <a:latin typeface="Poppins"/>
                <a:ea typeface="Poppins"/>
                <a:cs typeface="Poppins"/>
                <a:sym typeface="Poppins"/>
              </a:endParaRPr>
            </a:p>
            <a:p>
              <a:pPr marL="0" marR="0" lvl="0" indent="0" algn="l" rtl="0">
                <a:lnSpc>
                  <a:spcPct val="126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 b="1">
                  <a:solidFill>
                    <a:schemeClr val="accent1"/>
                  </a:solidFill>
                  <a:latin typeface="Poppins"/>
                  <a:ea typeface="Poppins"/>
                  <a:cs typeface="Poppins"/>
                  <a:sym typeface="Poppins"/>
                </a:rPr>
                <a:t>Experiencia: </a:t>
              </a:r>
              <a:endParaRPr/>
            </a:p>
            <a:p>
              <a:pPr marL="604520" marR="0" lvl="2" indent="-201507" algn="l" rtl="0">
                <a:lnSpc>
                  <a:spcPct val="126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1"/>
                </a:buClr>
                <a:buSzPts val="1400"/>
                <a:buFont typeface="Arial"/>
                <a:buChar char="⚬"/>
              </a:pPr>
              <a:r>
                <a:rPr lang="en-US" sz="1400" b="0" i="0" u="none" strike="noStrike" cap="none">
                  <a:solidFill>
                    <a:schemeClr val="accent1"/>
                  </a:solidFill>
                  <a:latin typeface="Poppins"/>
                  <a:ea typeface="Poppins"/>
                  <a:cs typeface="Poppins"/>
                  <a:sym typeface="Poppins"/>
                </a:rPr>
                <a:t>Detección de situaciones de riesgo en </a:t>
              </a:r>
              <a:r>
                <a:rPr lang="en-US">
                  <a:solidFill>
                    <a:schemeClr val="accent1"/>
                  </a:solidFill>
                  <a:latin typeface="Poppins"/>
                  <a:ea typeface="Poppins"/>
                  <a:cs typeface="Poppins"/>
                  <a:sym typeface="Poppins"/>
                </a:rPr>
                <a:t>perímetros</a:t>
              </a:r>
              <a:r>
                <a:rPr lang="en-US" sz="1400" b="0" i="0" u="none" strike="noStrike" cap="none">
                  <a:solidFill>
                    <a:schemeClr val="accent1"/>
                  </a:solidFill>
                  <a:latin typeface="Poppins"/>
                  <a:ea typeface="Poppins"/>
                  <a:cs typeface="Poppins"/>
                  <a:sym typeface="Poppins"/>
                </a:rPr>
                <a:t> seguros y utilización de EPP. </a:t>
              </a:r>
              <a:endParaRPr/>
            </a:p>
            <a:p>
              <a:pPr marL="604520" marR="0" lvl="2" indent="-201507" algn="l" rtl="0">
                <a:lnSpc>
                  <a:spcPct val="126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1"/>
                </a:buClr>
                <a:buSzPts val="1400"/>
                <a:buFont typeface="Arial"/>
                <a:buChar char="⚬"/>
              </a:pPr>
              <a:r>
                <a:rPr lang="en-US" sz="1400" b="0" i="0" u="none" strike="noStrike" cap="none">
                  <a:solidFill>
                    <a:schemeClr val="accent1"/>
                  </a:solidFill>
                  <a:latin typeface="Poppins"/>
                  <a:ea typeface="Poppins"/>
                  <a:cs typeface="Poppins"/>
                  <a:sym typeface="Poppins"/>
                </a:rPr>
                <a:t>Alertas en tiempo real. </a:t>
              </a:r>
              <a:endParaRPr/>
            </a:p>
            <a:p>
              <a:pPr marL="604520" marR="0" lvl="2" indent="-201507" algn="l" rtl="0">
                <a:lnSpc>
                  <a:spcPct val="126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1"/>
                </a:buClr>
                <a:buSzPts val="1400"/>
                <a:buFont typeface="Arial"/>
                <a:buChar char="⚬"/>
              </a:pPr>
              <a:r>
                <a:rPr lang="en-US" sz="1400" b="0" i="0" u="none" strike="noStrike" cap="none">
                  <a:solidFill>
                    <a:schemeClr val="accent1"/>
                  </a:solidFill>
                  <a:latin typeface="Poppins"/>
                  <a:ea typeface="Poppins"/>
                  <a:cs typeface="Poppins"/>
                  <a:sym typeface="Poppins"/>
                </a:rPr>
                <a:t>Monitoreo remoto. </a:t>
              </a:r>
              <a:endParaRPr/>
            </a:p>
            <a:p>
              <a:pPr marL="604520" marR="0" lvl="2" indent="-201507" algn="l" rtl="0">
                <a:lnSpc>
                  <a:spcPct val="126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1"/>
                </a:buClr>
                <a:buSzPts val="1400"/>
                <a:buFont typeface="Arial"/>
                <a:buChar char="⚬"/>
              </a:pPr>
              <a:r>
                <a:rPr lang="en-US" sz="1400" b="0" i="0" u="none" strike="noStrike" cap="none">
                  <a:solidFill>
                    <a:schemeClr val="accent1"/>
                  </a:solidFill>
                  <a:latin typeface="Poppins"/>
                  <a:ea typeface="Poppins"/>
                  <a:cs typeface="Poppins"/>
                  <a:sym typeface="Poppins"/>
                </a:rPr>
                <a:t>Registro audiovisual completo.</a:t>
              </a:r>
              <a:endParaRPr sz="1400" b="0" i="0" u="none" strike="noStrike" cap="none">
                <a:solidFill>
                  <a:schemeClr val="accent1"/>
                </a:solidFill>
                <a:latin typeface="Poppins"/>
                <a:ea typeface="Poppins"/>
                <a:cs typeface="Poppins"/>
                <a:sym typeface="Poppins"/>
              </a:endParaRPr>
            </a:p>
            <a:p>
              <a:pPr marL="604520" marR="0" lvl="2" indent="-201507" algn="l" rtl="0">
                <a:lnSpc>
                  <a:spcPct val="126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1"/>
                </a:buClr>
                <a:buSzPts val="1400"/>
                <a:buFont typeface="Arial"/>
                <a:buChar char="⚬"/>
              </a:pPr>
              <a:r>
                <a:rPr lang="en-US" sz="1400" b="0" i="0" u="none" strike="noStrike" cap="none">
                  <a:solidFill>
                    <a:schemeClr val="accent1"/>
                  </a:solidFill>
                  <a:latin typeface="Poppins"/>
                  <a:ea typeface="Poppins"/>
                  <a:cs typeface="Poppins"/>
                  <a:sym typeface="Poppins"/>
                </a:rPr>
                <a:t>Transmisión en vivo del acto inspectivo.</a:t>
              </a:r>
              <a:endParaRPr sz="1400" b="0" i="0" u="none" strike="noStrike" cap="none">
                <a:solidFill>
                  <a:schemeClr val="accent1"/>
                </a:solidFill>
                <a:latin typeface="Poppins"/>
                <a:ea typeface="Poppins"/>
                <a:cs typeface="Poppins"/>
                <a:sym typeface="Poppins"/>
              </a:endParaRPr>
            </a:p>
            <a:p>
              <a:pPr marL="604520" marR="0" lvl="2" indent="-201507" algn="l" rtl="0">
                <a:lnSpc>
                  <a:spcPct val="126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1"/>
                </a:buClr>
                <a:buSzPts val="1400"/>
                <a:buFont typeface="Arial"/>
                <a:buChar char="⚬"/>
              </a:pPr>
              <a:r>
                <a:rPr lang="en-US" sz="1400" b="0" i="0" u="none" strike="noStrike" cap="none">
                  <a:solidFill>
                    <a:schemeClr val="accent1"/>
                  </a:solidFill>
                  <a:latin typeface="Poppins"/>
                  <a:ea typeface="Poppins"/>
                  <a:cs typeface="Poppins"/>
                  <a:sym typeface="Poppins"/>
                </a:rPr>
                <a:t>Inspección remota con interacción en tiempo real entre inspector y equipo técnico.</a:t>
              </a:r>
              <a:endParaRPr/>
            </a:p>
          </p:txBody>
        </p:sp>
      </p:grpSp>
      <p:sp>
        <p:nvSpPr>
          <p:cNvPr id="289" name="Google Shape;289;p17"/>
          <p:cNvSpPr/>
          <p:nvPr/>
        </p:nvSpPr>
        <p:spPr>
          <a:xfrm>
            <a:off x="5539456" y="1026731"/>
            <a:ext cx="2846919" cy="1723357"/>
          </a:xfrm>
          <a:custGeom>
            <a:avLst/>
            <a:gdLst/>
            <a:ahLst/>
            <a:cxnLst/>
            <a:rect l="l" t="t" r="r" b="b"/>
            <a:pathLst>
              <a:path w="5693838" h="3446714" extrusionOk="0">
                <a:moveTo>
                  <a:pt x="0" y="0"/>
                </a:moveTo>
                <a:lnTo>
                  <a:pt x="5693838" y="0"/>
                </a:lnTo>
                <a:lnTo>
                  <a:pt x="5693838" y="3446714"/>
                </a:lnTo>
                <a:lnTo>
                  <a:pt x="0" y="344671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l="-10009" r="-1185"/>
            </a:stretch>
          </a:blipFill>
          <a:ln>
            <a:noFill/>
          </a:ln>
        </p:spPr>
      </p:sp>
      <p:sp>
        <p:nvSpPr>
          <p:cNvPr id="290" name="Google Shape;290;p17"/>
          <p:cNvSpPr/>
          <p:nvPr/>
        </p:nvSpPr>
        <p:spPr>
          <a:xfrm>
            <a:off x="5539456" y="2876673"/>
            <a:ext cx="2852136" cy="1598576"/>
          </a:xfrm>
          <a:custGeom>
            <a:avLst/>
            <a:gdLst/>
            <a:ahLst/>
            <a:cxnLst/>
            <a:rect l="l" t="t" r="r" b="b"/>
            <a:pathLst>
              <a:path w="5704271" h="3197152" extrusionOk="0">
                <a:moveTo>
                  <a:pt x="0" y="0"/>
                </a:moveTo>
                <a:lnTo>
                  <a:pt x="5704271" y="0"/>
                </a:lnTo>
                <a:lnTo>
                  <a:pt x="5704271" y="3197151"/>
                </a:lnTo>
                <a:lnTo>
                  <a:pt x="0" y="319715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291" name="Google Shape;291;p17"/>
          <p:cNvSpPr txBox="1"/>
          <p:nvPr/>
        </p:nvSpPr>
        <p:spPr>
          <a:xfrm>
            <a:off x="340798" y="368113"/>
            <a:ext cx="8422956" cy="8130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0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32" b="1" dirty="0" err="1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"/>
                <a:ea typeface="Open Sans"/>
                <a:cs typeface="Open Sans"/>
                <a:sym typeface="Open Sans"/>
              </a:rPr>
              <a:t>Construcción</a:t>
            </a:r>
            <a:r>
              <a:rPr lang="en-US" sz="2032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"/>
                <a:ea typeface="Open Sans"/>
                <a:cs typeface="Open Sans"/>
                <a:sym typeface="Open Sans"/>
              </a:rPr>
              <a:t>: </a:t>
            </a:r>
            <a:r>
              <a:rPr lang="en-US" sz="2032" b="1" dirty="0" err="1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"/>
                <a:ea typeface="Open Sans"/>
                <a:cs typeface="Open Sans"/>
                <a:sym typeface="Open Sans"/>
              </a:rPr>
              <a:t>Dispositivos</a:t>
            </a:r>
            <a:r>
              <a:rPr lang="en-US" sz="2032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"/>
                <a:ea typeface="Open Sans"/>
                <a:cs typeface="Open Sans"/>
                <a:sym typeface="Open Sans"/>
              </a:rPr>
              <a:t> de </a:t>
            </a:r>
            <a:r>
              <a:rPr lang="en-US" sz="2032" b="1" dirty="0" err="1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"/>
                <a:ea typeface="Open Sans"/>
                <a:cs typeface="Open Sans"/>
                <a:sym typeface="Open Sans"/>
              </a:rPr>
              <a:t>captación</a:t>
            </a:r>
            <a:r>
              <a:rPr lang="en-US" sz="2032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"/>
                <a:ea typeface="Open Sans"/>
                <a:cs typeface="Open Sans"/>
                <a:sym typeface="Open Sans"/>
              </a:rPr>
              <a:t> de </a:t>
            </a:r>
            <a:r>
              <a:rPr lang="en-US" sz="2032" b="1" dirty="0" err="1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"/>
                <a:ea typeface="Open Sans"/>
                <a:cs typeface="Open Sans"/>
                <a:sym typeface="Open Sans"/>
              </a:rPr>
              <a:t>imágenes</a:t>
            </a:r>
            <a:r>
              <a:rPr lang="en-US" sz="2032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"/>
                <a:ea typeface="Open Sans"/>
                <a:cs typeface="Open Sans"/>
                <a:sym typeface="Open Sans"/>
              </a:rPr>
              <a:t> + IA</a:t>
            </a:r>
            <a:endParaRPr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marR="0" lvl="0" indent="0" algn="ctr" rtl="0">
              <a:lnSpc>
                <a:spcPct val="120226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32" b="1" dirty="0">
              <a:solidFill>
                <a:srgbClr val="42424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  <p:transition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p18"/>
          <p:cNvSpPr/>
          <p:nvPr/>
        </p:nvSpPr>
        <p:spPr>
          <a:xfrm>
            <a:off x="-462011" y="2594481"/>
            <a:ext cx="2358491" cy="3125710"/>
          </a:xfrm>
          <a:custGeom>
            <a:avLst/>
            <a:gdLst/>
            <a:ahLst/>
            <a:cxnLst/>
            <a:rect l="l" t="t" r="r" b="b"/>
            <a:pathLst>
              <a:path w="4716981" h="6251420" extrusionOk="0">
                <a:moveTo>
                  <a:pt x="0" y="0"/>
                </a:moveTo>
                <a:lnTo>
                  <a:pt x="4716981" y="0"/>
                </a:lnTo>
                <a:lnTo>
                  <a:pt x="4716981" y="6251421"/>
                </a:lnTo>
                <a:lnTo>
                  <a:pt x="0" y="625142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 amt="2000"/>
            </a:blip>
            <a:stretch>
              <a:fillRect/>
            </a:stretch>
          </a:blipFill>
          <a:ln>
            <a:noFill/>
          </a:ln>
        </p:spPr>
      </p:sp>
      <p:sp>
        <p:nvSpPr>
          <p:cNvPr id="297" name="Google Shape;297;p18"/>
          <p:cNvSpPr/>
          <p:nvPr/>
        </p:nvSpPr>
        <p:spPr>
          <a:xfrm rot="1925852">
            <a:off x="-1165118" y="1328631"/>
            <a:ext cx="4693339" cy="5278807"/>
          </a:xfrm>
          <a:custGeom>
            <a:avLst/>
            <a:gdLst/>
            <a:ahLst/>
            <a:cxnLst/>
            <a:rect l="l" t="t" r="r" b="b"/>
            <a:pathLst>
              <a:path w="9386678" h="10557613" extrusionOk="0">
                <a:moveTo>
                  <a:pt x="0" y="0"/>
                </a:moveTo>
                <a:lnTo>
                  <a:pt x="9386678" y="0"/>
                </a:lnTo>
                <a:lnTo>
                  <a:pt x="9386678" y="10557613"/>
                </a:lnTo>
                <a:lnTo>
                  <a:pt x="0" y="1055761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 amt="25000"/>
            </a:blip>
            <a:stretch>
              <a:fillRect/>
            </a:stretch>
          </a:blipFill>
          <a:ln>
            <a:noFill/>
          </a:ln>
        </p:spPr>
      </p:sp>
      <p:sp>
        <p:nvSpPr>
          <p:cNvPr id="298" name="Google Shape;298;p18"/>
          <p:cNvSpPr/>
          <p:nvPr/>
        </p:nvSpPr>
        <p:spPr>
          <a:xfrm>
            <a:off x="5171664" y="-718930"/>
            <a:ext cx="6429423" cy="2466561"/>
          </a:xfrm>
          <a:custGeom>
            <a:avLst/>
            <a:gdLst/>
            <a:ahLst/>
            <a:cxnLst/>
            <a:rect l="l" t="t" r="r" b="b"/>
            <a:pathLst>
              <a:path w="12858845" h="4933121" extrusionOk="0">
                <a:moveTo>
                  <a:pt x="0" y="0"/>
                </a:moveTo>
                <a:lnTo>
                  <a:pt x="12858845" y="0"/>
                </a:lnTo>
                <a:lnTo>
                  <a:pt x="12858845" y="4933120"/>
                </a:lnTo>
                <a:lnTo>
                  <a:pt x="0" y="493312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 amt="25000"/>
            </a:blip>
            <a:stretch>
              <a:fillRect/>
            </a:stretch>
          </a:blipFill>
          <a:ln>
            <a:noFill/>
          </a:ln>
        </p:spPr>
      </p:sp>
      <p:grpSp>
        <p:nvGrpSpPr>
          <p:cNvPr id="299" name="Google Shape;299;p18"/>
          <p:cNvGrpSpPr/>
          <p:nvPr/>
        </p:nvGrpSpPr>
        <p:grpSpPr>
          <a:xfrm>
            <a:off x="416970" y="1080968"/>
            <a:ext cx="5271011" cy="3348568"/>
            <a:chOff x="-40" y="28569"/>
            <a:chExt cx="2776500" cy="1763855"/>
          </a:xfrm>
        </p:grpSpPr>
        <p:sp>
          <p:nvSpPr>
            <p:cNvPr id="300" name="Google Shape;300;p18"/>
            <p:cNvSpPr/>
            <p:nvPr/>
          </p:nvSpPr>
          <p:spPr>
            <a:xfrm>
              <a:off x="3" y="56069"/>
              <a:ext cx="2776423" cy="1736355"/>
            </a:xfrm>
            <a:custGeom>
              <a:avLst/>
              <a:gdLst/>
              <a:ahLst/>
              <a:cxnLst/>
              <a:rect l="l" t="t" r="r" b="b"/>
              <a:pathLst>
                <a:path w="2776423" h="1443954" extrusionOk="0">
                  <a:moveTo>
                    <a:pt x="29376" y="0"/>
                  </a:moveTo>
                  <a:lnTo>
                    <a:pt x="2747046" y="0"/>
                  </a:lnTo>
                  <a:cubicBezTo>
                    <a:pt x="2754837" y="0"/>
                    <a:pt x="2762309" y="3095"/>
                    <a:pt x="2767818" y="8604"/>
                  </a:cubicBezTo>
                  <a:cubicBezTo>
                    <a:pt x="2773328" y="14113"/>
                    <a:pt x="2776423" y="21585"/>
                    <a:pt x="2776423" y="29376"/>
                  </a:cubicBezTo>
                  <a:lnTo>
                    <a:pt x="2776423" y="1414578"/>
                  </a:lnTo>
                  <a:cubicBezTo>
                    <a:pt x="2776423" y="1422369"/>
                    <a:pt x="2773328" y="1429841"/>
                    <a:pt x="2767818" y="1435350"/>
                  </a:cubicBezTo>
                  <a:cubicBezTo>
                    <a:pt x="2762309" y="1440859"/>
                    <a:pt x="2754837" y="1443954"/>
                    <a:pt x="2747046" y="1443954"/>
                  </a:cubicBezTo>
                  <a:lnTo>
                    <a:pt x="29376" y="1443954"/>
                  </a:lnTo>
                  <a:cubicBezTo>
                    <a:pt x="21585" y="1443954"/>
                    <a:pt x="14113" y="1440859"/>
                    <a:pt x="8604" y="1435350"/>
                  </a:cubicBezTo>
                  <a:cubicBezTo>
                    <a:pt x="3095" y="1429841"/>
                    <a:pt x="0" y="1422369"/>
                    <a:pt x="0" y="1414578"/>
                  </a:cubicBezTo>
                  <a:lnTo>
                    <a:pt x="0" y="29376"/>
                  </a:lnTo>
                  <a:cubicBezTo>
                    <a:pt x="0" y="21585"/>
                    <a:pt x="3095" y="14113"/>
                    <a:pt x="8604" y="8604"/>
                  </a:cubicBezTo>
                  <a:cubicBezTo>
                    <a:pt x="14113" y="3095"/>
                    <a:pt x="21585" y="0"/>
                    <a:pt x="29376" y="0"/>
                  </a:cubicBezTo>
                  <a:close/>
                </a:path>
              </a:pathLst>
            </a:custGeom>
            <a:solidFill>
              <a:srgbClr val="D0D7DD"/>
            </a:solidFill>
            <a:ln w="19050" cap="rnd" cmpd="sng">
              <a:solidFill>
                <a:srgbClr val="42424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1" name="Google Shape;301;p18"/>
            <p:cNvSpPr txBox="1"/>
            <p:nvPr/>
          </p:nvSpPr>
          <p:spPr>
            <a:xfrm>
              <a:off x="-40" y="28569"/>
              <a:ext cx="2776500" cy="1491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5400" tIns="25400" rIns="25400" bIns="25400" anchor="t" anchorCtr="0">
              <a:noAutofit/>
            </a:bodyPr>
            <a:lstStyle/>
            <a:p>
              <a:pPr marL="0" marR="0" lvl="0" indent="0" algn="l" rtl="0">
                <a:lnSpc>
                  <a:spcPct val="126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1" dirty="0">
                <a:solidFill>
                  <a:srgbClr val="393939"/>
                </a:solidFill>
                <a:latin typeface="Poppins"/>
                <a:ea typeface="Poppins"/>
                <a:cs typeface="Poppins"/>
                <a:sym typeface="Poppins"/>
              </a:endParaRPr>
            </a:p>
            <a:p>
              <a:pPr marL="0" marR="0" lvl="0" indent="0" algn="l" rtl="0">
                <a:lnSpc>
                  <a:spcPct val="126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 b="1" dirty="0" err="1">
                  <a:solidFill>
                    <a:schemeClr val="accent1"/>
                  </a:solidFill>
                  <a:latin typeface="Poppins"/>
                  <a:ea typeface="Poppins"/>
                  <a:cs typeface="Poppins"/>
                  <a:sym typeface="Poppins"/>
                </a:rPr>
                <a:t>Riesgo</a:t>
              </a:r>
              <a:r>
                <a:rPr lang="en-US" sz="1400" b="1" dirty="0">
                  <a:solidFill>
                    <a:schemeClr val="accent1"/>
                  </a:solidFill>
                  <a:latin typeface="Poppins"/>
                  <a:ea typeface="Poppins"/>
                  <a:cs typeface="Poppins"/>
                  <a:sym typeface="Poppins"/>
                </a:rPr>
                <a:t>: </a:t>
              </a:r>
              <a:r>
                <a:rPr lang="en-US" sz="1400" dirty="0" err="1">
                  <a:solidFill>
                    <a:schemeClr val="accent1"/>
                  </a:solidFill>
                  <a:latin typeface="Poppins"/>
                  <a:ea typeface="Poppins"/>
                  <a:cs typeface="Poppins"/>
                  <a:sym typeface="Poppins"/>
                </a:rPr>
                <a:t>Radiación</a:t>
              </a:r>
              <a:r>
                <a:rPr lang="en-US" sz="1400" dirty="0">
                  <a:solidFill>
                    <a:schemeClr val="accent1"/>
                  </a:solidFill>
                  <a:latin typeface="Poppins"/>
                  <a:ea typeface="Poppins"/>
                  <a:cs typeface="Poppins"/>
                  <a:sym typeface="Poppins"/>
                </a:rPr>
                <a:t> solar </a:t>
              </a:r>
              <a:r>
                <a:rPr lang="en-US" sz="1400" dirty="0" err="1">
                  <a:solidFill>
                    <a:schemeClr val="accent1"/>
                  </a:solidFill>
                  <a:latin typeface="Poppins"/>
                  <a:ea typeface="Poppins"/>
                  <a:cs typeface="Poppins"/>
                  <a:sym typeface="Poppins"/>
                </a:rPr>
                <a:t>en</a:t>
              </a:r>
              <a:r>
                <a:rPr lang="en-US" sz="1400" dirty="0">
                  <a:solidFill>
                    <a:schemeClr val="accent1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  <a:r>
                <a:rPr lang="en-US" sz="1400" dirty="0" err="1">
                  <a:solidFill>
                    <a:schemeClr val="accent1"/>
                  </a:solidFill>
                  <a:latin typeface="Poppins"/>
                  <a:ea typeface="Poppins"/>
                  <a:cs typeface="Poppins"/>
                  <a:sym typeface="Poppins"/>
                </a:rPr>
                <a:t>entornos</a:t>
              </a:r>
              <a:r>
                <a:rPr lang="en-US" sz="1400" dirty="0">
                  <a:solidFill>
                    <a:schemeClr val="accent1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  <a:r>
                <a:rPr lang="en-US" sz="1400" dirty="0" err="1">
                  <a:solidFill>
                    <a:schemeClr val="accent1"/>
                  </a:solidFill>
                  <a:latin typeface="Poppins"/>
                  <a:ea typeface="Poppins"/>
                  <a:cs typeface="Poppins"/>
                  <a:sym typeface="Poppins"/>
                </a:rPr>
                <a:t>críticos</a:t>
              </a:r>
              <a:r>
                <a:rPr lang="en-US" sz="1400" dirty="0">
                  <a:solidFill>
                    <a:schemeClr val="accent1"/>
                  </a:solidFill>
                  <a:latin typeface="Poppins"/>
                  <a:ea typeface="Poppins"/>
                  <a:cs typeface="Poppins"/>
                  <a:sym typeface="Poppins"/>
                </a:rPr>
                <a:t> (4000 </a:t>
              </a:r>
              <a:r>
                <a:rPr lang="en-US" sz="1400" dirty="0" err="1">
                  <a:solidFill>
                    <a:schemeClr val="accent1"/>
                  </a:solidFill>
                  <a:latin typeface="Poppins"/>
                  <a:ea typeface="Poppins"/>
                  <a:cs typeface="Poppins"/>
                  <a:sym typeface="Poppins"/>
                </a:rPr>
                <a:t>msnm</a:t>
              </a:r>
              <a:r>
                <a:rPr lang="en-US" sz="1400" dirty="0">
                  <a:solidFill>
                    <a:schemeClr val="accent1"/>
                  </a:solidFill>
                  <a:latin typeface="Poppins"/>
                  <a:ea typeface="Poppins"/>
                  <a:cs typeface="Poppins"/>
                  <a:sym typeface="Poppins"/>
                </a:rPr>
                <a:t>). </a:t>
              </a:r>
              <a:endParaRPr dirty="0"/>
            </a:p>
            <a:p>
              <a:pPr marL="0" marR="0" lvl="0" indent="0" algn="l" rtl="0">
                <a:lnSpc>
                  <a:spcPct val="126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dirty="0">
                <a:solidFill>
                  <a:schemeClr val="accent1"/>
                </a:solidFill>
                <a:latin typeface="Poppins"/>
                <a:ea typeface="Poppins"/>
                <a:cs typeface="Poppins"/>
                <a:sym typeface="Poppins"/>
              </a:endParaRPr>
            </a:p>
            <a:p>
              <a:pPr marL="0" marR="0" lvl="0" indent="0" algn="l" rtl="0">
                <a:lnSpc>
                  <a:spcPct val="126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 b="1" dirty="0" err="1">
                  <a:solidFill>
                    <a:schemeClr val="accent1"/>
                  </a:solidFill>
                  <a:latin typeface="Poppins"/>
                  <a:ea typeface="Poppins"/>
                  <a:cs typeface="Poppins"/>
                  <a:sym typeface="Poppins"/>
                </a:rPr>
                <a:t>Tecnología</a:t>
              </a:r>
              <a:r>
                <a:rPr lang="en-US" sz="1400" b="1" dirty="0">
                  <a:solidFill>
                    <a:schemeClr val="accent1"/>
                  </a:solidFill>
                  <a:latin typeface="Poppins"/>
                  <a:ea typeface="Poppins"/>
                  <a:cs typeface="Poppins"/>
                  <a:sym typeface="Poppins"/>
                </a:rPr>
                <a:t>: </a:t>
              </a:r>
              <a:r>
                <a:rPr lang="en-US" sz="1400" dirty="0" err="1">
                  <a:solidFill>
                    <a:schemeClr val="accent1"/>
                  </a:solidFill>
                  <a:latin typeface="Poppins"/>
                  <a:ea typeface="Poppins"/>
                  <a:cs typeface="Poppins"/>
                  <a:sym typeface="Poppins"/>
                </a:rPr>
                <a:t>Dermatoscopio</a:t>
              </a:r>
              <a:r>
                <a:rPr lang="en-US" sz="1400" dirty="0">
                  <a:solidFill>
                    <a:schemeClr val="accent1"/>
                  </a:solidFill>
                  <a:latin typeface="Poppins"/>
                  <a:ea typeface="Poppins"/>
                  <a:cs typeface="Poppins"/>
                  <a:sym typeface="Poppins"/>
                </a:rPr>
                <a:t> + IA y </a:t>
              </a:r>
              <a:r>
                <a:rPr lang="en-US" sz="1400" dirty="0" err="1">
                  <a:solidFill>
                    <a:schemeClr val="accent1"/>
                  </a:solidFill>
                  <a:latin typeface="Poppins"/>
                  <a:ea typeface="Poppins"/>
                  <a:cs typeface="Poppins"/>
                  <a:sym typeface="Poppins"/>
                </a:rPr>
                <a:t>validación</a:t>
              </a:r>
              <a:r>
                <a:rPr lang="en-US" sz="1400" dirty="0">
                  <a:solidFill>
                    <a:schemeClr val="accent1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  <a:r>
                <a:rPr lang="en-US" sz="1400" dirty="0" err="1">
                  <a:solidFill>
                    <a:schemeClr val="accent1"/>
                  </a:solidFill>
                  <a:latin typeface="Poppins"/>
                  <a:ea typeface="Poppins"/>
                  <a:cs typeface="Poppins"/>
                  <a:sym typeface="Poppins"/>
                </a:rPr>
                <a:t>médica</a:t>
              </a:r>
              <a:r>
                <a:rPr lang="en-US" sz="1400" dirty="0">
                  <a:solidFill>
                    <a:schemeClr val="accent1"/>
                  </a:solidFill>
                  <a:latin typeface="Poppins"/>
                  <a:ea typeface="Poppins"/>
                  <a:cs typeface="Poppins"/>
                  <a:sym typeface="Poppins"/>
                </a:rPr>
                <a:t>.</a:t>
              </a:r>
              <a:endParaRPr sz="1400" dirty="0">
                <a:solidFill>
                  <a:schemeClr val="accent1"/>
                </a:solidFill>
                <a:latin typeface="Poppins"/>
                <a:ea typeface="Poppins"/>
                <a:cs typeface="Poppins"/>
                <a:sym typeface="Poppins"/>
              </a:endParaRPr>
            </a:p>
            <a:p>
              <a:pPr marL="0" marR="0" lvl="0" indent="0" algn="l" rtl="0">
                <a:lnSpc>
                  <a:spcPct val="126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dirty="0">
                <a:solidFill>
                  <a:schemeClr val="accent1"/>
                </a:solidFill>
                <a:latin typeface="Poppins"/>
                <a:ea typeface="Poppins"/>
                <a:cs typeface="Poppins"/>
                <a:sym typeface="Poppins"/>
              </a:endParaRPr>
            </a:p>
            <a:p>
              <a:pPr marL="0" marR="0" lvl="0" indent="0" algn="l" rtl="0">
                <a:lnSpc>
                  <a:spcPct val="126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 b="1" dirty="0" err="1">
                  <a:solidFill>
                    <a:schemeClr val="accent1"/>
                  </a:solidFill>
                  <a:latin typeface="Poppins"/>
                  <a:ea typeface="Poppins"/>
                  <a:cs typeface="Poppins"/>
                  <a:sym typeface="Poppins"/>
                </a:rPr>
                <a:t>Experiencia</a:t>
              </a:r>
              <a:r>
                <a:rPr lang="en-US" sz="1400" b="1" dirty="0">
                  <a:solidFill>
                    <a:schemeClr val="accent1"/>
                  </a:solidFill>
                  <a:latin typeface="Poppins"/>
                  <a:ea typeface="Poppins"/>
                  <a:cs typeface="Poppins"/>
                  <a:sym typeface="Poppins"/>
                </a:rPr>
                <a:t>: </a:t>
              </a:r>
              <a:endParaRPr dirty="0"/>
            </a:p>
            <a:p>
              <a:pPr marL="0" marR="0" lvl="0" indent="0" algn="l" rtl="0">
                <a:lnSpc>
                  <a:spcPct val="126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1" dirty="0">
                <a:solidFill>
                  <a:schemeClr val="accent1"/>
                </a:solidFill>
                <a:latin typeface="Poppins"/>
                <a:ea typeface="Poppins"/>
                <a:cs typeface="Poppins"/>
                <a:sym typeface="Poppins"/>
              </a:endParaRPr>
            </a:p>
            <a:p>
              <a:pPr marL="604520" marR="0" lvl="2" indent="-201507" algn="l" rtl="0">
                <a:lnSpc>
                  <a:spcPct val="126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1"/>
                </a:buClr>
                <a:buSzPts val="1400"/>
                <a:buFont typeface="Arial"/>
                <a:buChar char="⚬"/>
              </a:pPr>
              <a:r>
                <a:rPr lang="en-US" dirty="0" err="1">
                  <a:solidFill>
                    <a:schemeClr val="accent1"/>
                  </a:solidFill>
                  <a:latin typeface="Poppins"/>
                  <a:ea typeface="Poppins"/>
                  <a:cs typeface="Poppins"/>
                  <a:sym typeface="Poppins"/>
                </a:rPr>
                <a:t>T</a:t>
              </a:r>
              <a:r>
                <a:rPr lang="en-US" sz="1400" b="0" i="0" u="none" strike="noStrike" cap="none" dirty="0" err="1">
                  <a:solidFill>
                    <a:schemeClr val="accent1"/>
                  </a:solidFill>
                  <a:latin typeface="Poppins"/>
                  <a:ea typeface="Poppins"/>
                  <a:cs typeface="Poppins"/>
                  <a:sym typeface="Poppins"/>
                </a:rPr>
                <a:t>rabajadores</a:t>
              </a:r>
              <a:r>
                <a:rPr lang="en-US" sz="1400" b="0" i="0" u="none" strike="noStrike" cap="none" dirty="0">
                  <a:solidFill>
                    <a:schemeClr val="accent1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  <a:r>
                <a:rPr lang="en-US" sz="1400" b="0" i="0" u="none" strike="noStrike" cap="none" dirty="0" err="1">
                  <a:solidFill>
                    <a:schemeClr val="accent1"/>
                  </a:solidFill>
                  <a:latin typeface="Poppins"/>
                  <a:ea typeface="Poppins"/>
                  <a:cs typeface="Poppins"/>
                  <a:sym typeface="Poppins"/>
                </a:rPr>
                <a:t>evaluados</a:t>
              </a:r>
              <a:r>
                <a:rPr lang="en-US" sz="1400" b="0" i="0" u="none" strike="noStrike" cap="none" dirty="0">
                  <a:solidFill>
                    <a:schemeClr val="accent1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  <a:r>
                <a:rPr lang="en-US" sz="1400" b="0" i="0" u="none" strike="noStrike" cap="none" dirty="0" err="1">
                  <a:solidFill>
                    <a:schemeClr val="accent1"/>
                  </a:solidFill>
                  <a:latin typeface="Poppins"/>
                  <a:ea typeface="Poppins"/>
                  <a:cs typeface="Poppins"/>
                  <a:sym typeface="Poppins"/>
                </a:rPr>
                <a:t>en</a:t>
              </a:r>
              <a:r>
                <a:rPr lang="en-US" sz="1400" b="0" i="0" u="none" strike="noStrike" cap="none" dirty="0">
                  <a:solidFill>
                    <a:schemeClr val="accent1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  <a:r>
                <a:rPr lang="en-US" sz="1400" b="0" i="0" u="none" strike="noStrike" cap="none" dirty="0" err="1">
                  <a:solidFill>
                    <a:schemeClr val="accent1"/>
                  </a:solidFill>
                  <a:latin typeface="Poppins"/>
                  <a:ea typeface="Poppins"/>
                  <a:cs typeface="Poppins"/>
                  <a:sym typeface="Poppins"/>
                </a:rPr>
                <a:t>su</a:t>
              </a:r>
              <a:r>
                <a:rPr lang="en-US" sz="1400" b="0" i="0" u="none" strike="noStrike" cap="none" dirty="0">
                  <a:solidFill>
                    <a:schemeClr val="accent1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  <a:r>
                <a:rPr lang="en-US" dirty="0" err="1">
                  <a:solidFill>
                    <a:schemeClr val="accent1"/>
                  </a:solidFill>
                  <a:latin typeface="Poppins"/>
                  <a:ea typeface="Poppins"/>
                  <a:cs typeface="Poppins"/>
                  <a:sym typeface="Poppins"/>
                </a:rPr>
                <a:t>ámbito</a:t>
              </a:r>
              <a:r>
                <a:rPr lang="en-US" dirty="0">
                  <a:solidFill>
                    <a:schemeClr val="accent1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  <a:r>
                <a:rPr lang="en-US" dirty="0" err="1">
                  <a:solidFill>
                    <a:schemeClr val="accent1"/>
                  </a:solidFill>
                  <a:latin typeface="Poppins"/>
                  <a:ea typeface="Poppins"/>
                  <a:cs typeface="Poppins"/>
                  <a:sym typeface="Poppins"/>
                </a:rPr>
                <a:t>laboral</a:t>
              </a:r>
              <a:r>
                <a:rPr lang="en-US" dirty="0">
                  <a:solidFill>
                    <a:schemeClr val="accent1"/>
                  </a:solidFill>
                  <a:latin typeface="Poppins"/>
                  <a:ea typeface="Poppins"/>
                  <a:cs typeface="Poppins"/>
                  <a:sym typeface="Poppins"/>
                </a:rPr>
                <a:t>.</a:t>
              </a:r>
              <a:endParaRPr dirty="0"/>
            </a:p>
            <a:p>
              <a:pPr marL="604520" marR="0" lvl="2" indent="-201507" algn="l" rtl="0">
                <a:lnSpc>
                  <a:spcPct val="126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1"/>
                </a:buClr>
                <a:buSzPts val="1400"/>
                <a:buFont typeface="Arial"/>
                <a:buChar char="⚬"/>
              </a:pPr>
              <a:r>
                <a:rPr lang="en-US" sz="1400" b="0" i="0" u="none" strike="noStrike" cap="none" dirty="0">
                  <a:solidFill>
                    <a:schemeClr val="accent1"/>
                  </a:solidFill>
                  <a:latin typeface="Poppins"/>
                  <a:ea typeface="Poppins"/>
                  <a:cs typeface="Poppins"/>
                  <a:sym typeface="Poppins"/>
                </a:rPr>
                <a:t>No </a:t>
              </a:r>
              <a:r>
                <a:rPr lang="en-US" sz="1400" b="0" i="0" u="none" strike="noStrike" cap="none" dirty="0" err="1">
                  <a:solidFill>
                    <a:schemeClr val="accent1"/>
                  </a:solidFill>
                  <a:latin typeface="Poppins"/>
                  <a:ea typeface="Poppins"/>
                  <a:cs typeface="Poppins"/>
                  <a:sym typeface="Poppins"/>
                </a:rPr>
                <a:t>invasivo</a:t>
              </a:r>
              <a:r>
                <a:rPr lang="en-US" sz="1400" b="0" i="0" u="none" strike="noStrike" cap="none" dirty="0">
                  <a:solidFill>
                    <a:schemeClr val="accent1"/>
                  </a:solidFill>
                  <a:latin typeface="Poppins"/>
                  <a:ea typeface="Poppins"/>
                  <a:cs typeface="Poppins"/>
                  <a:sym typeface="Poppins"/>
                </a:rPr>
                <a:t> y de </a:t>
              </a:r>
              <a:r>
                <a:rPr lang="en-US" sz="1400" b="0" i="0" u="none" strike="noStrike" cap="none" dirty="0" err="1">
                  <a:solidFill>
                    <a:schemeClr val="accent1"/>
                  </a:solidFill>
                  <a:latin typeface="Poppins"/>
                  <a:ea typeface="Poppins"/>
                  <a:cs typeface="Poppins"/>
                  <a:sym typeface="Poppins"/>
                </a:rPr>
                <a:t>bajo</a:t>
              </a:r>
              <a:r>
                <a:rPr lang="en-US" sz="1400" b="0" i="0" u="none" strike="noStrike" cap="none" dirty="0">
                  <a:solidFill>
                    <a:schemeClr val="accent1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  <a:r>
                <a:rPr lang="en-US" sz="1400" b="0" i="0" u="none" strike="noStrike" cap="none" dirty="0" err="1">
                  <a:solidFill>
                    <a:schemeClr val="accent1"/>
                  </a:solidFill>
                  <a:latin typeface="Poppins"/>
                  <a:ea typeface="Poppins"/>
                  <a:cs typeface="Poppins"/>
                  <a:sym typeface="Poppins"/>
                </a:rPr>
                <a:t>costo</a:t>
              </a:r>
              <a:r>
                <a:rPr lang="en-US" sz="1400" b="0" i="0" u="none" strike="noStrike" cap="none" dirty="0">
                  <a:solidFill>
                    <a:schemeClr val="accent1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  <a:r>
                <a:rPr lang="en-US" sz="1400" b="0" i="0" u="none" strike="noStrike" cap="none" dirty="0" err="1">
                  <a:solidFill>
                    <a:schemeClr val="accent1"/>
                  </a:solidFill>
                  <a:latin typeface="Poppins"/>
                  <a:ea typeface="Poppins"/>
                  <a:cs typeface="Poppins"/>
                  <a:sym typeface="Poppins"/>
                </a:rPr>
                <a:t>operativo</a:t>
              </a:r>
              <a:r>
                <a:rPr lang="en-US" sz="1400" b="0" i="0" u="none" strike="noStrike" cap="none" dirty="0">
                  <a:solidFill>
                    <a:schemeClr val="accent1"/>
                  </a:solidFill>
                  <a:latin typeface="Poppins"/>
                  <a:ea typeface="Poppins"/>
                  <a:cs typeface="Poppins"/>
                  <a:sym typeface="Poppins"/>
                </a:rPr>
                <a:t>.</a:t>
              </a:r>
              <a:endParaRPr dirty="0"/>
            </a:p>
            <a:p>
              <a:pPr marL="604520" marR="0" lvl="2" indent="-201507" algn="l" rtl="0">
                <a:lnSpc>
                  <a:spcPct val="126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1"/>
                </a:buClr>
                <a:buSzPts val="1400"/>
                <a:buFont typeface="Arial"/>
                <a:buChar char="⚬"/>
              </a:pPr>
              <a:r>
                <a:rPr lang="en-US" sz="1400" b="0" i="0" u="none" strike="noStrike" cap="none" dirty="0" err="1">
                  <a:solidFill>
                    <a:schemeClr val="accent1"/>
                  </a:solidFill>
                  <a:latin typeface="Poppins"/>
                  <a:ea typeface="Poppins"/>
                  <a:cs typeface="Poppins"/>
                  <a:sym typeface="Poppins"/>
                </a:rPr>
                <a:t>Celeridad</a:t>
              </a:r>
              <a:r>
                <a:rPr lang="en-US" sz="1400" b="0" i="0" u="none" strike="noStrike" cap="none" dirty="0">
                  <a:solidFill>
                    <a:schemeClr val="accent1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  <a:r>
                <a:rPr lang="en-US" sz="1400" b="0" i="0" u="none" strike="noStrike" cap="none" dirty="0" err="1">
                  <a:solidFill>
                    <a:schemeClr val="accent1"/>
                  </a:solidFill>
                  <a:latin typeface="Poppins"/>
                  <a:ea typeface="Poppins"/>
                  <a:cs typeface="Poppins"/>
                  <a:sym typeface="Poppins"/>
                </a:rPr>
                <a:t>en</a:t>
              </a:r>
              <a:r>
                <a:rPr lang="en-US" sz="1400" b="0" i="0" u="none" strike="noStrike" cap="none" dirty="0">
                  <a:solidFill>
                    <a:schemeClr val="accent1"/>
                  </a:solidFill>
                  <a:latin typeface="Poppins"/>
                  <a:ea typeface="Poppins"/>
                  <a:cs typeface="Poppins"/>
                  <a:sym typeface="Poppins"/>
                </a:rPr>
                <a:t> el </a:t>
              </a:r>
              <a:r>
                <a:rPr lang="en-US" sz="1400" b="0" i="0" u="none" strike="noStrike" cap="none" dirty="0" err="1">
                  <a:solidFill>
                    <a:schemeClr val="accent1"/>
                  </a:solidFill>
                  <a:latin typeface="Poppins"/>
                  <a:ea typeface="Poppins"/>
                  <a:cs typeface="Poppins"/>
                  <a:sym typeface="Poppins"/>
                </a:rPr>
                <a:t>procedimiento</a:t>
              </a:r>
              <a:r>
                <a:rPr lang="en-US" sz="1400" b="0" i="0" u="none" strike="noStrike" cap="none" dirty="0">
                  <a:solidFill>
                    <a:schemeClr val="accent1"/>
                  </a:solidFill>
                  <a:latin typeface="Poppins"/>
                  <a:ea typeface="Poppins"/>
                  <a:cs typeface="Poppins"/>
                  <a:sym typeface="Poppins"/>
                </a:rPr>
                <a:t>.</a:t>
              </a:r>
              <a:endParaRPr dirty="0"/>
            </a:p>
            <a:p>
              <a:pPr marL="604520" marR="0" lvl="2" indent="-201507" algn="l" rtl="0">
                <a:lnSpc>
                  <a:spcPct val="126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1"/>
                </a:buClr>
                <a:buSzPts val="1400"/>
                <a:buFont typeface="Arial"/>
                <a:buChar char="⚬"/>
              </a:pPr>
              <a:r>
                <a:rPr lang="en-US" sz="1400" b="0" i="0" u="none" strike="noStrike" cap="none" dirty="0" err="1">
                  <a:solidFill>
                    <a:schemeClr val="accent1"/>
                  </a:solidFill>
                  <a:latin typeface="Poppins"/>
                  <a:ea typeface="Poppins"/>
                  <a:cs typeface="Poppins"/>
                  <a:sym typeface="Poppins"/>
                </a:rPr>
                <a:t>Acceso</a:t>
              </a:r>
              <a:r>
                <a:rPr lang="en-US" sz="1400" b="0" i="0" u="none" strike="noStrike" cap="none" dirty="0">
                  <a:solidFill>
                    <a:schemeClr val="accent1"/>
                  </a:solidFill>
                  <a:latin typeface="Poppins"/>
                  <a:ea typeface="Poppins"/>
                  <a:cs typeface="Poppins"/>
                  <a:sym typeface="Poppins"/>
                </a:rPr>
                <a:t> a </a:t>
              </a:r>
              <a:r>
                <a:rPr lang="en-US" sz="1400" b="0" i="0" u="none" strike="noStrike" cap="none" dirty="0" err="1">
                  <a:solidFill>
                    <a:schemeClr val="accent1"/>
                  </a:solidFill>
                  <a:latin typeface="Poppins"/>
                  <a:ea typeface="Poppins"/>
                  <a:cs typeface="Poppins"/>
                  <a:sym typeface="Poppins"/>
                </a:rPr>
                <a:t>diagnósticos</a:t>
              </a:r>
              <a:r>
                <a:rPr lang="en-US" sz="1400" b="0" i="0" u="none" strike="noStrike" cap="none" dirty="0">
                  <a:solidFill>
                    <a:schemeClr val="accent1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  <a:r>
                <a:rPr lang="en-US" sz="1400" b="0" i="0" u="none" strike="noStrike" cap="none" dirty="0" err="1">
                  <a:solidFill>
                    <a:schemeClr val="accent1"/>
                  </a:solidFill>
                  <a:latin typeface="Poppins"/>
                  <a:ea typeface="Poppins"/>
                  <a:cs typeface="Poppins"/>
                  <a:sym typeface="Poppins"/>
                </a:rPr>
                <a:t>tempranos</a:t>
              </a:r>
              <a:r>
                <a:rPr lang="en-US" sz="1400" b="0" i="0" u="none" strike="noStrike" cap="none" dirty="0">
                  <a:solidFill>
                    <a:schemeClr val="accent1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  <a:r>
                <a:rPr lang="en-US" sz="1400" b="0" i="0" u="none" strike="noStrike" cap="none" dirty="0" err="1">
                  <a:solidFill>
                    <a:schemeClr val="accent1"/>
                  </a:solidFill>
                  <a:latin typeface="Poppins"/>
                  <a:ea typeface="Poppins"/>
                  <a:cs typeface="Poppins"/>
                  <a:sym typeface="Poppins"/>
                </a:rPr>
                <a:t>en</a:t>
              </a:r>
              <a:r>
                <a:rPr lang="en-US" sz="1400" b="0" i="0" u="none" strike="noStrike" cap="none" dirty="0">
                  <a:solidFill>
                    <a:schemeClr val="accent1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  <a:r>
                <a:rPr lang="en-US" sz="1400" b="0" i="0" u="none" strike="noStrike" cap="none" dirty="0" err="1">
                  <a:solidFill>
                    <a:schemeClr val="accent1"/>
                  </a:solidFill>
                  <a:latin typeface="Poppins"/>
                  <a:ea typeface="Poppins"/>
                  <a:cs typeface="Poppins"/>
                  <a:sym typeface="Poppins"/>
                </a:rPr>
                <a:t>entornos</a:t>
              </a:r>
              <a:r>
                <a:rPr lang="en-US" sz="1400" b="0" i="0" u="none" strike="noStrike" cap="none" dirty="0">
                  <a:solidFill>
                    <a:schemeClr val="accent1"/>
                  </a:solidFill>
                  <a:latin typeface="Poppins"/>
                  <a:ea typeface="Poppins"/>
                  <a:cs typeface="Poppins"/>
                  <a:sym typeface="Poppins"/>
                </a:rPr>
                <a:t>. </a:t>
              </a:r>
              <a:r>
                <a:rPr lang="en-US" sz="1400" b="0" i="0" u="none" strike="noStrike" cap="none" dirty="0" err="1">
                  <a:solidFill>
                    <a:schemeClr val="accent1"/>
                  </a:solidFill>
                  <a:latin typeface="Poppins"/>
                  <a:ea typeface="Poppins"/>
                  <a:cs typeface="Poppins"/>
                  <a:sym typeface="Poppins"/>
                </a:rPr>
                <a:t>críticos</a:t>
              </a:r>
              <a:r>
                <a:rPr lang="en-US" dirty="0">
                  <a:solidFill>
                    <a:schemeClr val="accent5"/>
                  </a:solidFill>
                  <a:latin typeface="Poppins"/>
                  <a:ea typeface="Poppins"/>
                  <a:cs typeface="Poppins"/>
                  <a:sym typeface="Poppins"/>
                </a:rPr>
                <a:t>.</a:t>
              </a:r>
              <a:endParaRPr dirty="0">
                <a:solidFill>
                  <a:schemeClr val="accent5"/>
                </a:solidFill>
              </a:endParaRPr>
            </a:p>
            <a:p>
              <a:pPr marL="0" marR="0" lvl="0" indent="0" algn="l" rtl="0">
                <a:lnSpc>
                  <a:spcPct val="7192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dirty="0">
                <a:solidFill>
                  <a:srgbClr val="393939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</p:grpSp>
      <p:sp>
        <p:nvSpPr>
          <p:cNvPr id="302" name="Google Shape;302;p18"/>
          <p:cNvSpPr/>
          <p:nvPr/>
        </p:nvSpPr>
        <p:spPr>
          <a:xfrm>
            <a:off x="6006166" y="1026731"/>
            <a:ext cx="2623485" cy="1717045"/>
          </a:xfrm>
          <a:custGeom>
            <a:avLst/>
            <a:gdLst/>
            <a:ahLst/>
            <a:cxnLst/>
            <a:rect l="l" t="t" r="r" b="b"/>
            <a:pathLst>
              <a:path w="5246969" h="3434089" extrusionOk="0">
                <a:moveTo>
                  <a:pt x="0" y="0"/>
                </a:moveTo>
                <a:lnTo>
                  <a:pt x="5246969" y="0"/>
                </a:lnTo>
                <a:lnTo>
                  <a:pt x="5246969" y="3434089"/>
                </a:lnTo>
                <a:lnTo>
                  <a:pt x="0" y="343408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303" name="Google Shape;303;p18"/>
          <p:cNvSpPr/>
          <p:nvPr/>
        </p:nvSpPr>
        <p:spPr>
          <a:xfrm>
            <a:off x="6006166" y="2835351"/>
            <a:ext cx="2623485" cy="1667913"/>
          </a:xfrm>
          <a:custGeom>
            <a:avLst/>
            <a:gdLst/>
            <a:ahLst/>
            <a:cxnLst/>
            <a:rect l="l" t="t" r="r" b="b"/>
            <a:pathLst>
              <a:path w="5246969" h="3335826" extrusionOk="0">
                <a:moveTo>
                  <a:pt x="0" y="0"/>
                </a:moveTo>
                <a:lnTo>
                  <a:pt x="5246969" y="0"/>
                </a:lnTo>
                <a:lnTo>
                  <a:pt x="5246969" y="3335826"/>
                </a:lnTo>
                <a:lnTo>
                  <a:pt x="0" y="333582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t="-17863" b="-45538"/>
            </a:stretch>
          </a:blipFill>
          <a:ln>
            <a:noFill/>
          </a:ln>
        </p:spPr>
      </p:sp>
      <p:sp>
        <p:nvSpPr>
          <p:cNvPr id="304" name="Google Shape;304;p18"/>
          <p:cNvSpPr txBox="1"/>
          <p:nvPr/>
        </p:nvSpPr>
        <p:spPr>
          <a:xfrm>
            <a:off x="360522" y="321713"/>
            <a:ext cx="8422956" cy="4378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0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32" b="1" dirty="0" err="1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"/>
                <a:ea typeface="Open Sans"/>
                <a:cs typeface="Open Sans"/>
                <a:sym typeface="Open Sans"/>
              </a:rPr>
              <a:t>Minería</a:t>
            </a:r>
            <a:r>
              <a:rPr lang="en-US" sz="2032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"/>
                <a:ea typeface="Open Sans"/>
                <a:cs typeface="Open Sans"/>
                <a:sym typeface="Open Sans"/>
              </a:rPr>
              <a:t> de </a:t>
            </a:r>
            <a:r>
              <a:rPr lang="en-US" sz="2032" b="1" dirty="0" err="1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"/>
                <a:ea typeface="Open Sans"/>
                <a:cs typeface="Open Sans"/>
                <a:sym typeface="Open Sans"/>
              </a:rPr>
              <a:t>litio</a:t>
            </a:r>
            <a:r>
              <a:rPr lang="en-US" sz="2032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"/>
                <a:ea typeface="Open Sans"/>
                <a:cs typeface="Open Sans"/>
                <a:sym typeface="Open Sans"/>
              </a:rPr>
              <a:t>: </a:t>
            </a:r>
            <a:r>
              <a:rPr lang="en-US" sz="2032" b="1" dirty="0" err="1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"/>
                <a:ea typeface="Open Sans"/>
                <a:cs typeface="Open Sans"/>
                <a:sym typeface="Open Sans"/>
              </a:rPr>
              <a:t>Detección</a:t>
            </a:r>
            <a:r>
              <a:rPr lang="en-US" sz="2032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032" b="1" dirty="0" err="1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"/>
                <a:ea typeface="Open Sans"/>
                <a:cs typeface="Open Sans"/>
                <a:sym typeface="Open Sans"/>
              </a:rPr>
              <a:t>temprana</a:t>
            </a:r>
            <a:r>
              <a:rPr lang="en-US" sz="2032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"/>
                <a:ea typeface="Open Sans"/>
                <a:cs typeface="Open Sans"/>
                <a:sym typeface="Open Sans"/>
              </a:rPr>
              <a:t> de cancer de </a:t>
            </a:r>
            <a:r>
              <a:rPr lang="en-US" sz="2032" b="1" dirty="0" err="1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"/>
                <a:ea typeface="Open Sans"/>
                <a:cs typeface="Open Sans"/>
                <a:sym typeface="Open Sans"/>
              </a:rPr>
              <a:t>piel</a:t>
            </a:r>
            <a:endParaRPr sz="2032" b="1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  <p:transition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p19"/>
          <p:cNvSpPr/>
          <p:nvPr/>
        </p:nvSpPr>
        <p:spPr>
          <a:xfrm>
            <a:off x="-462011" y="2594481"/>
            <a:ext cx="2358491" cy="3125710"/>
          </a:xfrm>
          <a:custGeom>
            <a:avLst/>
            <a:gdLst/>
            <a:ahLst/>
            <a:cxnLst/>
            <a:rect l="l" t="t" r="r" b="b"/>
            <a:pathLst>
              <a:path w="4716981" h="6251420" extrusionOk="0">
                <a:moveTo>
                  <a:pt x="0" y="0"/>
                </a:moveTo>
                <a:lnTo>
                  <a:pt x="4716981" y="0"/>
                </a:lnTo>
                <a:lnTo>
                  <a:pt x="4716981" y="6251421"/>
                </a:lnTo>
                <a:lnTo>
                  <a:pt x="0" y="625142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 amt="2000"/>
            </a:blip>
            <a:stretch>
              <a:fillRect/>
            </a:stretch>
          </a:blipFill>
          <a:ln>
            <a:noFill/>
          </a:ln>
        </p:spPr>
      </p:sp>
      <p:sp>
        <p:nvSpPr>
          <p:cNvPr id="310" name="Google Shape;310;p19"/>
          <p:cNvSpPr/>
          <p:nvPr/>
        </p:nvSpPr>
        <p:spPr>
          <a:xfrm rot="1925852">
            <a:off x="-1165118" y="1328631"/>
            <a:ext cx="4693339" cy="5278807"/>
          </a:xfrm>
          <a:custGeom>
            <a:avLst/>
            <a:gdLst/>
            <a:ahLst/>
            <a:cxnLst/>
            <a:rect l="l" t="t" r="r" b="b"/>
            <a:pathLst>
              <a:path w="9386678" h="10557613" extrusionOk="0">
                <a:moveTo>
                  <a:pt x="0" y="0"/>
                </a:moveTo>
                <a:lnTo>
                  <a:pt x="9386678" y="0"/>
                </a:lnTo>
                <a:lnTo>
                  <a:pt x="9386678" y="10557613"/>
                </a:lnTo>
                <a:lnTo>
                  <a:pt x="0" y="1055761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 amt="25000"/>
            </a:blip>
            <a:stretch>
              <a:fillRect/>
            </a:stretch>
          </a:blipFill>
          <a:ln>
            <a:noFill/>
          </a:ln>
        </p:spPr>
      </p:sp>
      <p:sp>
        <p:nvSpPr>
          <p:cNvPr id="311" name="Google Shape;311;p19"/>
          <p:cNvSpPr/>
          <p:nvPr/>
        </p:nvSpPr>
        <p:spPr>
          <a:xfrm>
            <a:off x="5171664" y="-718930"/>
            <a:ext cx="6429423" cy="2466561"/>
          </a:xfrm>
          <a:custGeom>
            <a:avLst/>
            <a:gdLst/>
            <a:ahLst/>
            <a:cxnLst/>
            <a:rect l="l" t="t" r="r" b="b"/>
            <a:pathLst>
              <a:path w="12858845" h="4933121" extrusionOk="0">
                <a:moveTo>
                  <a:pt x="0" y="0"/>
                </a:moveTo>
                <a:lnTo>
                  <a:pt x="12858845" y="0"/>
                </a:lnTo>
                <a:lnTo>
                  <a:pt x="12858845" y="4933120"/>
                </a:lnTo>
                <a:lnTo>
                  <a:pt x="0" y="493312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 amt="25000"/>
            </a:blip>
            <a:stretch>
              <a:fillRect/>
            </a:stretch>
          </a:blipFill>
          <a:ln>
            <a:noFill/>
          </a:ln>
        </p:spPr>
      </p:sp>
      <p:grpSp>
        <p:nvGrpSpPr>
          <p:cNvPr id="312" name="Google Shape;312;p19"/>
          <p:cNvGrpSpPr/>
          <p:nvPr/>
        </p:nvGrpSpPr>
        <p:grpSpPr>
          <a:xfrm>
            <a:off x="272125" y="972524"/>
            <a:ext cx="4597735" cy="3568585"/>
            <a:chOff x="0" y="198985"/>
            <a:chExt cx="2421900" cy="1879786"/>
          </a:xfrm>
        </p:grpSpPr>
        <p:sp>
          <p:nvSpPr>
            <p:cNvPr id="313" name="Google Shape;313;p19"/>
            <p:cNvSpPr/>
            <p:nvPr/>
          </p:nvSpPr>
          <p:spPr>
            <a:xfrm>
              <a:off x="26" y="198985"/>
              <a:ext cx="2421836" cy="1879786"/>
            </a:xfrm>
            <a:custGeom>
              <a:avLst/>
              <a:gdLst/>
              <a:ahLst/>
              <a:cxnLst/>
              <a:rect l="l" t="t" r="r" b="b"/>
              <a:pathLst>
                <a:path w="2421836" h="1509868" extrusionOk="0">
                  <a:moveTo>
                    <a:pt x="33677" y="0"/>
                  </a:moveTo>
                  <a:lnTo>
                    <a:pt x="2388159" y="0"/>
                  </a:lnTo>
                  <a:cubicBezTo>
                    <a:pt x="2406758" y="0"/>
                    <a:pt x="2421836" y="15078"/>
                    <a:pt x="2421836" y="33677"/>
                  </a:cubicBezTo>
                  <a:lnTo>
                    <a:pt x="2421836" y="1476190"/>
                  </a:lnTo>
                  <a:cubicBezTo>
                    <a:pt x="2421836" y="1494790"/>
                    <a:pt x="2406758" y="1509868"/>
                    <a:pt x="2388159" y="1509868"/>
                  </a:cubicBezTo>
                  <a:lnTo>
                    <a:pt x="33677" y="1509868"/>
                  </a:lnTo>
                  <a:cubicBezTo>
                    <a:pt x="15078" y="1509868"/>
                    <a:pt x="0" y="1494790"/>
                    <a:pt x="0" y="1476190"/>
                  </a:cubicBezTo>
                  <a:lnTo>
                    <a:pt x="0" y="33677"/>
                  </a:lnTo>
                  <a:cubicBezTo>
                    <a:pt x="0" y="15078"/>
                    <a:pt x="15078" y="0"/>
                    <a:pt x="33677" y="0"/>
                  </a:cubicBezTo>
                  <a:close/>
                </a:path>
              </a:pathLst>
            </a:custGeom>
            <a:solidFill>
              <a:srgbClr val="D0D7DD"/>
            </a:solidFill>
            <a:ln w="19050" cap="rnd" cmpd="sng">
              <a:solidFill>
                <a:srgbClr val="42424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4" name="Google Shape;314;p19"/>
            <p:cNvSpPr txBox="1"/>
            <p:nvPr/>
          </p:nvSpPr>
          <p:spPr>
            <a:xfrm>
              <a:off x="0" y="227535"/>
              <a:ext cx="2421900" cy="1557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5400" tIns="25400" rIns="25400" bIns="25400" anchor="t" anchorCtr="0">
              <a:noAutofit/>
            </a:bodyPr>
            <a:lstStyle/>
            <a:p>
              <a:pPr marL="0" marR="0" lvl="0" indent="0" algn="l" rtl="0">
                <a:lnSpc>
                  <a:spcPct val="126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1">
                <a:solidFill>
                  <a:schemeClr val="accent1"/>
                </a:solidFill>
                <a:latin typeface="Poppins"/>
                <a:ea typeface="Poppins"/>
                <a:cs typeface="Poppins"/>
                <a:sym typeface="Poppins"/>
              </a:endParaRPr>
            </a:p>
            <a:p>
              <a:pPr marL="0" marR="0" lvl="0" indent="0" algn="l" rtl="0">
                <a:lnSpc>
                  <a:spcPct val="126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 b="1">
                  <a:solidFill>
                    <a:schemeClr val="accent1"/>
                  </a:solidFill>
                  <a:latin typeface="Poppins"/>
                  <a:ea typeface="Poppins"/>
                  <a:cs typeface="Poppins"/>
                  <a:sym typeface="Poppins"/>
                </a:rPr>
                <a:t>Riesgo: </a:t>
              </a:r>
              <a:r>
                <a:rPr lang="en-US" sz="1400">
                  <a:solidFill>
                    <a:schemeClr val="accent1"/>
                  </a:solidFill>
                  <a:latin typeface="Poppins"/>
                  <a:ea typeface="Poppins"/>
                  <a:cs typeface="Poppins"/>
                  <a:sym typeface="Poppins"/>
                </a:rPr>
                <a:t>accidentes con máquinas.</a:t>
              </a:r>
              <a:endParaRPr sz="1400">
                <a:solidFill>
                  <a:schemeClr val="accent1"/>
                </a:solidFill>
                <a:latin typeface="Poppins"/>
                <a:ea typeface="Poppins"/>
                <a:cs typeface="Poppins"/>
                <a:sym typeface="Poppins"/>
              </a:endParaRPr>
            </a:p>
            <a:p>
              <a:pPr marL="0" marR="0" lvl="0" indent="0" algn="l" rtl="0">
                <a:lnSpc>
                  <a:spcPct val="126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accent1"/>
                </a:solidFill>
                <a:latin typeface="Poppins"/>
                <a:ea typeface="Poppins"/>
                <a:cs typeface="Poppins"/>
                <a:sym typeface="Poppins"/>
              </a:endParaRPr>
            </a:p>
            <a:p>
              <a:pPr marL="0" marR="0" lvl="0" indent="0" algn="l" rtl="0">
                <a:lnSpc>
                  <a:spcPct val="126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 b="1">
                  <a:solidFill>
                    <a:schemeClr val="accent1"/>
                  </a:solidFill>
                  <a:latin typeface="Poppins"/>
                  <a:ea typeface="Poppins"/>
                  <a:cs typeface="Poppins"/>
                  <a:sym typeface="Poppins"/>
                </a:rPr>
                <a:t>Tecnología: </a:t>
              </a:r>
              <a:r>
                <a:rPr lang="en-US" sz="1400">
                  <a:solidFill>
                    <a:schemeClr val="accent1"/>
                  </a:solidFill>
                  <a:latin typeface="Poppins"/>
                  <a:ea typeface="Poppins"/>
                  <a:cs typeface="Poppins"/>
                  <a:sym typeface="Poppins"/>
                </a:rPr>
                <a:t>Simulador para capacitación y entrenamiento en pozo de perforación.</a:t>
              </a:r>
              <a:endParaRPr sz="1400">
                <a:solidFill>
                  <a:schemeClr val="accent1"/>
                </a:solidFill>
                <a:latin typeface="Poppins"/>
                <a:ea typeface="Poppins"/>
                <a:cs typeface="Poppins"/>
                <a:sym typeface="Poppins"/>
              </a:endParaRPr>
            </a:p>
            <a:p>
              <a:pPr marL="0" marR="0" lvl="0" indent="0" algn="l" rtl="0">
                <a:lnSpc>
                  <a:spcPct val="126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accent1"/>
                </a:solidFill>
                <a:latin typeface="Poppins"/>
                <a:ea typeface="Poppins"/>
                <a:cs typeface="Poppins"/>
                <a:sym typeface="Poppins"/>
              </a:endParaRPr>
            </a:p>
            <a:p>
              <a:pPr marL="0" marR="0" lvl="0" indent="0" algn="l" rtl="0">
                <a:lnSpc>
                  <a:spcPct val="126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 b="1">
                  <a:solidFill>
                    <a:schemeClr val="accent1"/>
                  </a:solidFill>
                  <a:latin typeface="Poppins"/>
                  <a:ea typeface="Poppins"/>
                  <a:cs typeface="Poppins"/>
                  <a:sym typeface="Poppins"/>
                </a:rPr>
                <a:t>Experiencia: </a:t>
              </a:r>
              <a:endParaRPr/>
            </a:p>
            <a:p>
              <a:pPr marL="0" marR="0" lvl="0" indent="0" algn="l" rtl="0">
                <a:lnSpc>
                  <a:spcPct val="126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1">
                <a:solidFill>
                  <a:schemeClr val="accent1"/>
                </a:solidFill>
                <a:latin typeface="Poppins"/>
                <a:ea typeface="Poppins"/>
                <a:cs typeface="Poppins"/>
                <a:sym typeface="Poppins"/>
              </a:endParaRPr>
            </a:p>
            <a:p>
              <a:pPr marL="604520" marR="0" lvl="2" indent="-201507" algn="l" rtl="0">
                <a:lnSpc>
                  <a:spcPct val="126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1"/>
                </a:buClr>
                <a:buSzPts val="1400"/>
                <a:buFont typeface="Arial"/>
                <a:buChar char="⚬"/>
              </a:pPr>
              <a:r>
                <a:rPr lang="en-US" sz="1400" b="0" i="0" u="none" strike="noStrike" cap="none">
                  <a:solidFill>
                    <a:schemeClr val="accent1"/>
                  </a:solidFill>
                  <a:latin typeface="Poppins"/>
                  <a:ea typeface="Poppins"/>
                  <a:cs typeface="Poppins"/>
                  <a:sym typeface="Poppins"/>
                </a:rPr>
                <a:t>Capacitación segura.</a:t>
              </a:r>
              <a:endParaRPr sz="1400" b="0" i="0" u="none" strike="noStrike" cap="none">
                <a:solidFill>
                  <a:schemeClr val="accent1"/>
                </a:solidFill>
                <a:latin typeface="Poppins"/>
                <a:ea typeface="Poppins"/>
                <a:cs typeface="Poppins"/>
                <a:sym typeface="Poppins"/>
              </a:endParaRPr>
            </a:p>
            <a:p>
              <a:pPr marL="604520" marR="0" lvl="2" indent="-201507" algn="l" rtl="0">
                <a:lnSpc>
                  <a:spcPct val="126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1"/>
                </a:buClr>
                <a:buSzPts val="1400"/>
                <a:buFont typeface="Arial"/>
                <a:buChar char="⚬"/>
              </a:pPr>
              <a:r>
                <a:rPr lang="en-US" sz="1400" b="0" i="0" u="none" strike="noStrike" cap="none">
                  <a:solidFill>
                    <a:schemeClr val="accent1"/>
                  </a:solidFill>
                  <a:latin typeface="Poppins"/>
                  <a:ea typeface="Poppins"/>
                  <a:cs typeface="Poppins"/>
                  <a:sym typeface="Poppins"/>
                </a:rPr>
                <a:t>Inmersión en espacios simulados basados en entornos reales.</a:t>
              </a:r>
              <a:endParaRPr sz="1400" b="0" i="0" u="none" strike="noStrike" cap="none">
                <a:solidFill>
                  <a:schemeClr val="accent1"/>
                </a:solidFill>
                <a:latin typeface="Poppins"/>
                <a:ea typeface="Poppins"/>
                <a:cs typeface="Poppins"/>
                <a:sym typeface="Poppins"/>
              </a:endParaRPr>
            </a:p>
            <a:p>
              <a:pPr marL="604520" marR="0" lvl="2" indent="-201507" algn="l" rtl="0">
                <a:lnSpc>
                  <a:spcPct val="126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1"/>
                </a:buClr>
                <a:buSzPts val="1400"/>
                <a:buFont typeface="Arial"/>
                <a:buChar char="⚬"/>
              </a:pPr>
              <a:r>
                <a:rPr lang="en-US" sz="1400" b="0" i="0" u="none" strike="noStrike" cap="none">
                  <a:solidFill>
                    <a:schemeClr val="accent1"/>
                  </a:solidFill>
                  <a:latin typeface="Poppins"/>
                  <a:ea typeface="Poppins"/>
                  <a:cs typeface="Poppins"/>
                  <a:sym typeface="Poppins"/>
                </a:rPr>
                <a:t>Reducción de exposición a riesgos reales.</a:t>
              </a:r>
              <a:endParaRPr sz="1400" b="0" i="0" u="none" strike="noStrike" cap="none">
                <a:solidFill>
                  <a:schemeClr val="accent1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</p:grpSp>
      <p:sp>
        <p:nvSpPr>
          <p:cNvPr id="315" name="Google Shape;315;p19"/>
          <p:cNvSpPr/>
          <p:nvPr/>
        </p:nvSpPr>
        <p:spPr>
          <a:xfrm>
            <a:off x="5210115" y="1026731"/>
            <a:ext cx="3419535" cy="1803805"/>
          </a:xfrm>
          <a:custGeom>
            <a:avLst/>
            <a:gdLst/>
            <a:ahLst/>
            <a:cxnLst/>
            <a:rect l="l" t="t" r="r" b="b"/>
            <a:pathLst>
              <a:path w="6839070" h="3607609" extrusionOk="0">
                <a:moveTo>
                  <a:pt x="0" y="0"/>
                </a:moveTo>
                <a:lnTo>
                  <a:pt x="6839070" y="0"/>
                </a:lnTo>
                <a:lnTo>
                  <a:pt x="6839070" y="3607609"/>
                </a:lnTo>
                <a:lnTo>
                  <a:pt x="0" y="360760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316" name="Google Shape;316;p19"/>
          <p:cNvSpPr/>
          <p:nvPr/>
        </p:nvSpPr>
        <p:spPr>
          <a:xfrm>
            <a:off x="5210115" y="3014272"/>
            <a:ext cx="3419535" cy="1789845"/>
          </a:xfrm>
          <a:custGeom>
            <a:avLst/>
            <a:gdLst/>
            <a:ahLst/>
            <a:cxnLst/>
            <a:rect l="l" t="t" r="r" b="b"/>
            <a:pathLst>
              <a:path w="6839070" h="3815049" extrusionOk="0">
                <a:moveTo>
                  <a:pt x="0" y="0"/>
                </a:moveTo>
                <a:lnTo>
                  <a:pt x="6839070" y="0"/>
                </a:lnTo>
                <a:lnTo>
                  <a:pt x="6839070" y="3815049"/>
                </a:lnTo>
                <a:lnTo>
                  <a:pt x="0" y="381504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t="-16516" b="-16516"/>
            </a:stretch>
          </a:blipFill>
          <a:ln>
            <a:noFill/>
          </a:ln>
        </p:spPr>
      </p:sp>
      <p:sp>
        <p:nvSpPr>
          <p:cNvPr id="317" name="Google Shape;317;p19"/>
          <p:cNvSpPr txBox="1"/>
          <p:nvPr/>
        </p:nvSpPr>
        <p:spPr>
          <a:xfrm>
            <a:off x="360522" y="271212"/>
            <a:ext cx="8422956" cy="4378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0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32" b="1" dirty="0" err="1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"/>
                <a:ea typeface="Open Sans"/>
                <a:cs typeface="Open Sans"/>
                <a:sym typeface="Open Sans"/>
              </a:rPr>
              <a:t>Petróleo</a:t>
            </a:r>
            <a:r>
              <a:rPr lang="en-US" sz="2032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"/>
                <a:ea typeface="Open Sans"/>
                <a:cs typeface="Open Sans"/>
                <a:sym typeface="Open Sans"/>
              </a:rPr>
              <a:t>: </a:t>
            </a:r>
            <a:r>
              <a:rPr lang="en-US" sz="2032" b="1" dirty="0" err="1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"/>
                <a:ea typeface="Open Sans"/>
                <a:cs typeface="Open Sans"/>
                <a:sym typeface="Open Sans"/>
              </a:rPr>
              <a:t>Simuladores</a:t>
            </a:r>
            <a:r>
              <a:rPr lang="en-US" sz="2032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"/>
                <a:ea typeface="Open Sans"/>
                <a:cs typeface="Open Sans"/>
                <a:sym typeface="Open Sans"/>
              </a:rPr>
              <a:t> para </a:t>
            </a:r>
            <a:r>
              <a:rPr lang="en-US" sz="2032" b="1" dirty="0" err="1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"/>
                <a:ea typeface="Open Sans"/>
                <a:cs typeface="Open Sans"/>
                <a:sym typeface="Open Sans"/>
              </a:rPr>
              <a:t>entrenamiento</a:t>
            </a:r>
            <a:r>
              <a:rPr lang="en-US" sz="2032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"/>
                <a:ea typeface="Open Sans"/>
                <a:cs typeface="Open Sans"/>
                <a:sym typeface="Open Sans"/>
              </a:rPr>
              <a:t> y </a:t>
            </a:r>
            <a:r>
              <a:rPr lang="en-US" sz="2032" b="1" dirty="0" err="1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"/>
                <a:ea typeface="Open Sans"/>
                <a:cs typeface="Open Sans"/>
                <a:sym typeface="Open Sans"/>
              </a:rPr>
              <a:t>capacitación</a:t>
            </a:r>
            <a:endParaRPr sz="2032" b="1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  <p:transition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Google Shape;322;p20"/>
          <p:cNvSpPr/>
          <p:nvPr/>
        </p:nvSpPr>
        <p:spPr>
          <a:xfrm>
            <a:off x="-462011" y="2594481"/>
            <a:ext cx="2358491" cy="3125710"/>
          </a:xfrm>
          <a:custGeom>
            <a:avLst/>
            <a:gdLst/>
            <a:ahLst/>
            <a:cxnLst/>
            <a:rect l="l" t="t" r="r" b="b"/>
            <a:pathLst>
              <a:path w="4716981" h="6251420" extrusionOk="0">
                <a:moveTo>
                  <a:pt x="0" y="0"/>
                </a:moveTo>
                <a:lnTo>
                  <a:pt x="4716981" y="0"/>
                </a:lnTo>
                <a:lnTo>
                  <a:pt x="4716981" y="6251421"/>
                </a:lnTo>
                <a:lnTo>
                  <a:pt x="0" y="625142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 amt="2000"/>
            </a:blip>
            <a:stretch>
              <a:fillRect/>
            </a:stretch>
          </a:blipFill>
          <a:ln>
            <a:noFill/>
          </a:ln>
        </p:spPr>
      </p:sp>
      <p:sp>
        <p:nvSpPr>
          <p:cNvPr id="323" name="Google Shape;323;p20"/>
          <p:cNvSpPr/>
          <p:nvPr/>
        </p:nvSpPr>
        <p:spPr>
          <a:xfrm rot="1925852">
            <a:off x="-1165118" y="1328631"/>
            <a:ext cx="4693339" cy="5278807"/>
          </a:xfrm>
          <a:custGeom>
            <a:avLst/>
            <a:gdLst/>
            <a:ahLst/>
            <a:cxnLst/>
            <a:rect l="l" t="t" r="r" b="b"/>
            <a:pathLst>
              <a:path w="9386678" h="10557613" extrusionOk="0">
                <a:moveTo>
                  <a:pt x="0" y="0"/>
                </a:moveTo>
                <a:lnTo>
                  <a:pt x="9386678" y="0"/>
                </a:lnTo>
                <a:lnTo>
                  <a:pt x="9386678" y="10557613"/>
                </a:lnTo>
                <a:lnTo>
                  <a:pt x="0" y="1055761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 amt="25000"/>
            </a:blip>
            <a:stretch>
              <a:fillRect/>
            </a:stretch>
          </a:blipFill>
          <a:ln>
            <a:noFill/>
          </a:ln>
        </p:spPr>
      </p:sp>
      <p:sp>
        <p:nvSpPr>
          <p:cNvPr id="324" name="Google Shape;324;p20"/>
          <p:cNvSpPr/>
          <p:nvPr/>
        </p:nvSpPr>
        <p:spPr>
          <a:xfrm>
            <a:off x="5171664" y="-718930"/>
            <a:ext cx="6429423" cy="2466561"/>
          </a:xfrm>
          <a:custGeom>
            <a:avLst/>
            <a:gdLst/>
            <a:ahLst/>
            <a:cxnLst/>
            <a:rect l="l" t="t" r="r" b="b"/>
            <a:pathLst>
              <a:path w="12858845" h="4933121" extrusionOk="0">
                <a:moveTo>
                  <a:pt x="0" y="0"/>
                </a:moveTo>
                <a:lnTo>
                  <a:pt x="12858845" y="0"/>
                </a:lnTo>
                <a:lnTo>
                  <a:pt x="12858845" y="4933120"/>
                </a:lnTo>
                <a:lnTo>
                  <a:pt x="0" y="493312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 amt="25000"/>
            </a:blip>
            <a:stretch>
              <a:fillRect/>
            </a:stretch>
          </a:blipFill>
          <a:ln>
            <a:noFill/>
          </a:ln>
        </p:spPr>
      </p:sp>
      <p:grpSp>
        <p:nvGrpSpPr>
          <p:cNvPr id="325" name="Google Shape;325;p20"/>
          <p:cNvGrpSpPr/>
          <p:nvPr/>
        </p:nvGrpSpPr>
        <p:grpSpPr>
          <a:xfrm>
            <a:off x="360525" y="946451"/>
            <a:ext cx="4514900" cy="3447046"/>
            <a:chOff x="2" y="2"/>
            <a:chExt cx="2378219" cy="1815728"/>
          </a:xfrm>
        </p:grpSpPr>
        <p:sp>
          <p:nvSpPr>
            <p:cNvPr id="326" name="Google Shape;326;p20"/>
            <p:cNvSpPr/>
            <p:nvPr/>
          </p:nvSpPr>
          <p:spPr>
            <a:xfrm>
              <a:off x="2" y="2"/>
              <a:ext cx="2378219" cy="1815728"/>
            </a:xfrm>
            <a:custGeom>
              <a:avLst/>
              <a:gdLst/>
              <a:ahLst/>
              <a:cxnLst/>
              <a:rect l="l" t="t" r="r" b="b"/>
              <a:pathLst>
                <a:path w="2378219" h="1372951" extrusionOk="0">
                  <a:moveTo>
                    <a:pt x="34295" y="0"/>
                  </a:moveTo>
                  <a:lnTo>
                    <a:pt x="2343924" y="0"/>
                  </a:lnTo>
                  <a:cubicBezTo>
                    <a:pt x="2362864" y="0"/>
                    <a:pt x="2378219" y="15354"/>
                    <a:pt x="2378219" y="34295"/>
                  </a:cubicBezTo>
                  <a:lnTo>
                    <a:pt x="2378219" y="1338656"/>
                  </a:lnTo>
                  <a:cubicBezTo>
                    <a:pt x="2378219" y="1347752"/>
                    <a:pt x="2374606" y="1356475"/>
                    <a:pt x="2368174" y="1362907"/>
                  </a:cubicBezTo>
                  <a:cubicBezTo>
                    <a:pt x="2361742" y="1369338"/>
                    <a:pt x="2353019" y="1372951"/>
                    <a:pt x="2343924" y="1372951"/>
                  </a:cubicBezTo>
                  <a:lnTo>
                    <a:pt x="34295" y="1372951"/>
                  </a:lnTo>
                  <a:cubicBezTo>
                    <a:pt x="15354" y="1372951"/>
                    <a:pt x="0" y="1357597"/>
                    <a:pt x="0" y="1338656"/>
                  </a:cubicBezTo>
                  <a:lnTo>
                    <a:pt x="0" y="34295"/>
                  </a:lnTo>
                  <a:cubicBezTo>
                    <a:pt x="0" y="15354"/>
                    <a:pt x="15354" y="0"/>
                    <a:pt x="34295" y="0"/>
                  </a:cubicBezTo>
                  <a:close/>
                </a:path>
              </a:pathLst>
            </a:custGeom>
            <a:solidFill>
              <a:srgbClr val="D0D7DD"/>
            </a:solidFill>
            <a:ln w="19050" cap="rnd" cmpd="sng">
              <a:solidFill>
                <a:srgbClr val="42424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7" name="Google Shape;327;p20"/>
            <p:cNvSpPr txBox="1"/>
            <p:nvPr/>
          </p:nvSpPr>
          <p:spPr>
            <a:xfrm>
              <a:off x="61" y="50807"/>
              <a:ext cx="2378100" cy="1372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5400" tIns="25400" rIns="25400" bIns="25400" anchor="t" anchorCtr="0">
              <a:noAutofit/>
            </a:bodyPr>
            <a:lstStyle/>
            <a:p>
              <a:pPr marL="0" marR="0" lvl="0" indent="0" algn="l" rtl="0">
                <a:lnSpc>
                  <a:spcPct val="126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1">
                <a:solidFill>
                  <a:srgbClr val="393939"/>
                </a:solidFill>
                <a:latin typeface="Poppins"/>
                <a:ea typeface="Poppins"/>
                <a:cs typeface="Poppins"/>
                <a:sym typeface="Poppins"/>
              </a:endParaRPr>
            </a:p>
            <a:p>
              <a:pPr marL="0" marR="0" lvl="0" indent="0" algn="l" rtl="0">
                <a:lnSpc>
                  <a:spcPct val="126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 b="1">
                  <a:solidFill>
                    <a:schemeClr val="accent1"/>
                  </a:solidFill>
                  <a:latin typeface="Poppins"/>
                  <a:ea typeface="Poppins"/>
                  <a:cs typeface="Poppins"/>
                  <a:sym typeface="Poppins"/>
                </a:rPr>
                <a:t>Riesgo: </a:t>
              </a:r>
              <a:r>
                <a:rPr lang="en-US" sz="1400">
                  <a:solidFill>
                    <a:schemeClr val="accent1"/>
                  </a:solidFill>
                  <a:latin typeface="Poppins"/>
                  <a:ea typeface="Poppins"/>
                  <a:cs typeface="Poppins"/>
                  <a:sym typeface="Poppins"/>
                </a:rPr>
                <a:t>accidentes con máquinas</a:t>
              </a:r>
              <a:r>
                <a:rPr lang="en-US">
                  <a:solidFill>
                    <a:schemeClr val="accent1"/>
                  </a:solidFill>
                  <a:latin typeface="Poppins"/>
                  <a:ea typeface="Poppins"/>
                  <a:cs typeface="Poppins"/>
                  <a:sym typeface="Poppins"/>
                </a:rPr>
                <a:t>.</a:t>
              </a:r>
              <a:endParaRPr sz="1400">
                <a:solidFill>
                  <a:schemeClr val="accent1"/>
                </a:solidFill>
                <a:latin typeface="Poppins"/>
                <a:ea typeface="Poppins"/>
                <a:cs typeface="Poppins"/>
                <a:sym typeface="Poppins"/>
              </a:endParaRPr>
            </a:p>
            <a:p>
              <a:pPr marL="0" marR="0" lvl="0" indent="0" algn="l" rtl="0">
                <a:lnSpc>
                  <a:spcPct val="126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accent1"/>
                </a:solidFill>
                <a:latin typeface="Poppins"/>
                <a:ea typeface="Poppins"/>
                <a:cs typeface="Poppins"/>
                <a:sym typeface="Poppins"/>
              </a:endParaRPr>
            </a:p>
            <a:p>
              <a:pPr marL="0" marR="0" lvl="0" indent="0" algn="l" rtl="0">
                <a:lnSpc>
                  <a:spcPct val="126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 b="1">
                  <a:solidFill>
                    <a:schemeClr val="accent1"/>
                  </a:solidFill>
                  <a:latin typeface="Poppins"/>
                  <a:ea typeface="Poppins"/>
                  <a:cs typeface="Poppins"/>
                  <a:sym typeface="Poppins"/>
                </a:rPr>
                <a:t>Tecnología: </a:t>
              </a:r>
              <a:r>
                <a:rPr lang="en-US" sz="1400">
                  <a:solidFill>
                    <a:schemeClr val="accent1"/>
                  </a:solidFill>
                  <a:latin typeface="Poppins"/>
                  <a:ea typeface="Poppins"/>
                  <a:cs typeface="Poppins"/>
                  <a:sym typeface="Poppins"/>
                </a:rPr>
                <a:t>cámara para detección de personas integradas en autoelevadores.</a:t>
              </a:r>
              <a:endParaRPr sz="1400">
                <a:solidFill>
                  <a:schemeClr val="accent1"/>
                </a:solidFill>
                <a:latin typeface="Poppins"/>
                <a:ea typeface="Poppins"/>
                <a:cs typeface="Poppins"/>
                <a:sym typeface="Poppins"/>
              </a:endParaRPr>
            </a:p>
            <a:p>
              <a:pPr marL="0" marR="0" lvl="0" indent="0" algn="l" rtl="0">
                <a:lnSpc>
                  <a:spcPct val="126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accent1"/>
                </a:solidFill>
                <a:latin typeface="Poppins"/>
                <a:ea typeface="Poppins"/>
                <a:cs typeface="Poppins"/>
                <a:sym typeface="Poppins"/>
              </a:endParaRPr>
            </a:p>
            <a:p>
              <a:pPr marL="0" marR="0" lvl="0" indent="0" algn="l" rtl="0">
                <a:lnSpc>
                  <a:spcPct val="126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 b="1">
                  <a:solidFill>
                    <a:schemeClr val="accent1"/>
                  </a:solidFill>
                  <a:latin typeface="Poppins"/>
                  <a:ea typeface="Poppins"/>
                  <a:cs typeface="Poppins"/>
                  <a:sym typeface="Poppins"/>
                </a:rPr>
                <a:t>Experiencia: </a:t>
              </a:r>
              <a:endParaRPr/>
            </a:p>
            <a:p>
              <a:pPr marL="0" marR="0" lvl="0" indent="0" algn="l" rtl="0">
                <a:lnSpc>
                  <a:spcPct val="126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1">
                <a:solidFill>
                  <a:schemeClr val="accent1"/>
                </a:solidFill>
                <a:latin typeface="Poppins"/>
                <a:ea typeface="Poppins"/>
                <a:cs typeface="Poppins"/>
                <a:sym typeface="Poppins"/>
              </a:endParaRPr>
            </a:p>
            <a:p>
              <a:pPr marL="604520" marR="0" lvl="2" indent="-201507" algn="l" rtl="0">
                <a:lnSpc>
                  <a:spcPct val="126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1"/>
                </a:buClr>
                <a:buSzPts val="1400"/>
                <a:buFont typeface="Arial"/>
                <a:buChar char="⚬"/>
              </a:pPr>
              <a:r>
                <a:rPr lang="en-US" sz="1400" b="0" i="0" u="none" strike="noStrike" cap="none">
                  <a:solidFill>
                    <a:schemeClr val="accent1"/>
                  </a:solidFill>
                  <a:latin typeface="Poppins"/>
                  <a:ea typeface="Poppins"/>
                  <a:cs typeface="Poppins"/>
                  <a:sym typeface="Poppins"/>
                </a:rPr>
                <a:t>Trazado de </a:t>
              </a:r>
              <a:r>
                <a:rPr lang="en-US">
                  <a:solidFill>
                    <a:schemeClr val="accent1"/>
                  </a:solidFill>
                  <a:latin typeface="Poppins"/>
                  <a:ea typeface="Poppins"/>
                  <a:cs typeface="Poppins"/>
                  <a:sym typeface="Poppins"/>
                </a:rPr>
                <a:t>perímetros</a:t>
              </a:r>
              <a:r>
                <a:rPr lang="en-US" sz="1400" b="0" i="0" u="none" strike="noStrike" cap="none">
                  <a:solidFill>
                    <a:schemeClr val="accent1"/>
                  </a:solidFill>
                  <a:latin typeface="Poppins"/>
                  <a:ea typeface="Poppins"/>
                  <a:cs typeface="Poppins"/>
                  <a:sym typeface="Poppins"/>
                </a:rPr>
                <a:t> seguros.</a:t>
              </a:r>
              <a:endParaRPr sz="1400" b="0" i="0" u="none" strike="noStrike" cap="none">
                <a:solidFill>
                  <a:schemeClr val="accent1"/>
                </a:solidFill>
                <a:latin typeface="Poppins"/>
                <a:ea typeface="Poppins"/>
                <a:cs typeface="Poppins"/>
                <a:sym typeface="Poppins"/>
              </a:endParaRPr>
            </a:p>
            <a:p>
              <a:pPr marL="604520" marR="0" lvl="2" indent="-201507" algn="l" rtl="0">
                <a:lnSpc>
                  <a:spcPct val="126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1"/>
                </a:buClr>
                <a:buSzPts val="1400"/>
                <a:buFont typeface="Arial"/>
                <a:buChar char="⚬"/>
              </a:pPr>
              <a:r>
                <a:rPr lang="en-US" sz="1400" b="0" i="0" u="none" strike="noStrike" cap="none">
                  <a:solidFill>
                    <a:schemeClr val="accent1"/>
                  </a:solidFill>
                  <a:latin typeface="Poppins"/>
                  <a:ea typeface="Poppins"/>
                  <a:cs typeface="Poppins"/>
                  <a:sym typeface="Poppins"/>
                </a:rPr>
                <a:t>Alertas en la detección de personas.</a:t>
              </a:r>
              <a:endParaRPr/>
            </a:p>
            <a:p>
              <a:pPr marL="604520" marR="0" lvl="2" indent="-201507" algn="l" rtl="0">
                <a:lnSpc>
                  <a:spcPct val="126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1"/>
                </a:buClr>
                <a:buSzPts val="1400"/>
                <a:buFont typeface="Arial"/>
                <a:buChar char="⚬"/>
              </a:pPr>
              <a:r>
                <a:rPr lang="en-US" sz="1400" b="0" i="0" u="none" strike="noStrike" cap="none">
                  <a:solidFill>
                    <a:schemeClr val="accent1"/>
                  </a:solidFill>
                  <a:latin typeface="Poppins"/>
                  <a:ea typeface="Poppins"/>
                  <a:cs typeface="Poppins"/>
                  <a:sym typeface="Poppins"/>
                </a:rPr>
                <a:t>Mejora campo de visión en puntos ciegos.</a:t>
              </a:r>
              <a:endParaRPr sz="1400" b="0" i="0" u="none" strike="noStrike" cap="none">
                <a:solidFill>
                  <a:schemeClr val="accent1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</p:grpSp>
      <p:sp>
        <p:nvSpPr>
          <p:cNvPr id="328" name="Google Shape;328;p20"/>
          <p:cNvSpPr/>
          <p:nvPr/>
        </p:nvSpPr>
        <p:spPr>
          <a:xfrm>
            <a:off x="5171664" y="946447"/>
            <a:ext cx="3336389" cy="1996691"/>
          </a:xfrm>
          <a:custGeom>
            <a:avLst/>
            <a:gdLst/>
            <a:ahLst/>
            <a:cxnLst/>
            <a:rect l="l" t="t" r="r" b="b"/>
            <a:pathLst>
              <a:path w="6672778" h="3993381" extrusionOk="0">
                <a:moveTo>
                  <a:pt x="0" y="0"/>
                </a:moveTo>
                <a:lnTo>
                  <a:pt x="6672778" y="0"/>
                </a:lnTo>
                <a:lnTo>
                  <a:pt x="6672778" y="3993381"/>
                </a:lnTo>
                <a:lnTo>
                  <a:pt x="0" y="399338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l="-7200" r="-7611"/>
            </a:stretch>
          </a:blipFill>
          <a:ln>
            <a:noFill/>
          </a:ln>
        </p:spPr>
      </p:sp>
      <p:sp>
        <p:nvSpPr>
          <p:cNvPr id="329" name="Google Shape;329;p20"/>
          <p:cNvSpPr/>
          <p:nvPr/>
        </p:nvSpPr>
        <p:spPr>
          <a:xfrm>
            <a:off x="5171664" y="3061917"/>
            <a:ext cx="3336389" cy="1692964"/>
          </a:xfrm>
          <a:custGeom>
            <a:avLst/>
            <a:gdLst/>
            <a:ahLst/>
            <a:cxnLst/>
            <a:rect l="l" t="t" r="r" b="b"/>
            <a:pathLst>
              <a:path w="6672778" h="3624474" extrusionOk="0">
                <a:moveTo>
                  <a:pt x="0" y="0"/>
                </a:moveTo>
                <a:lnTo>
                  <a:pt x="6672778" y="0"/>
                </a:lnTo>
                <a:lnTo>
                  <a:pt x="6672778" y="3624475"/>
                </a:lnTo>
                <a:lnTo>
                  <a:pt x="0" y="362447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l="-9647" t="-13587" b="-13587"/>
            </a:stretch>
          </a:blipFill>
          <a:ln>
            <a:noFill/>
          </a:ln>
        </p:spPr>
      </p:sp>
      <p:sp>
        <p:nvSpPr>
          <p:cNvPr id="330" name="Google Shape;330;p20"/>
          <p:cNvSpPr txBox="1"/>
          <p:nvPr/>
        </p:nvSpPr>
        <p:spPr>
          <a:xfrm>
            <a:off x="360522" y="271212"/>
            <a:ext cx="8422956" cy="4378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0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32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"/>
                <a:ea typeface="Open Sans"/>
                <a:cs typeface="Open Sans"/>
                <a:sym typeface="Open Sans"/>
              </a:rPr>
              <a:t>Agro: </a:t>
            </a:r>
            <a:r>
              <a:rPr lang="en-US" sz="2032" b="1" dirty="0" err="1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"/>
                <a:ea typeface="Open Sans"/>
                <a:cs typeface="Open Sans"/>
                <a:sym typeface="Open Sans"/>
              </a:rPr>
              <a:t>cámara</a:t>
            </a:r>
            <a:r>
              <a:rPr lang="en-US" sz="2032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"/>
                <a:ea typeface="Open Sans"/>
                <a:cs typeface="Open Sans"/>
                <a:sym typeface="Open Sans"/>
              </a:rPr>
              <a:t> para </a:t>
            </a:r>
            <a:r>
              <a:rPr lang="en-US" sz="2032" b="1" dirty="0" err="1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"/>
                <a:ea typeface="Open Sans"/>
                <a:cs typeface="Open Sans"/>
                <a:sym typeface="Open Sans"/>
              </a:rPr>
              <a:t>detección</a:t>
            </a:r>
            <a:r>
              <a:rPr lang="en-US" sz="2032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"/>
                <a:ea typeface="Open Sans"/>
                <a:cs typeface="Open Sans"/>
                <a:sym typeface="Open Sans"/>
              </a:rPr>
              <a:t> de personas </a:t>
            </a:r>
            <a:r>
              <a:rPr lang="en-US" sz="2032" b="1" dirty="0" err="1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"/>
                <a:ea typeface="Open Sans"/>
                <a:cs typeface="Open Sans"/>
                <a:sym typeface="Open Sans"/>
              </a:rPr>
              <a:t>en</a:t>
            </a:r>
            <a:r>
              <a:rPr lang="en-US" sz="2032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032" b="1" dirty="0" err="1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"/>
                <a:ea typeface="Open Sans"/>
                <a:cs typeface="Open Sans"/>
                <a:sym typeface="Open Sans"/>
              </a:rPr>
              <a:t>autoelevadores</a:t>
            </a:r>
            <a:endParaRPr sz="2032" b="1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  <p:transition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Google Shape;322;p20"/>
          <p:cNvSpPr/>
          <p:nvPr/>
        </p:nvSpPr>
        <p:spPr>
          <a:xfrm>
            <a:off x="-462011" y="2594481"/>
            <a:ext cx="2358491" cy="3125710"/>
          </a:xfrm>
          <a:custGeom>
            <a:avLst/>
            <a:gdLst/>
            <a:ahLst/>
            <a:cxnLst/>
            <a:rect l="l" t="t" r="r" b="b"/>
            <a:pathLst>
              <a:path w="4716981" h="6251420" extrusionOk="0">
                <a:moveTo>
                  <a:pt x="0" y="0"/>
                </a:moveTo>
                <a:lnTo>
                  <a:pt x="4716981" y="0"/>
                </a:lnTo>
                <a:lnTo>
                  <a:pt x="4716981" y="6251421"/>
                </a:lnTo>
                <a:lnTo>
                  <a:pt x="0" y="625142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 amt="2000"/>
            </a:blip>
            <a:stretch>
              <a:fillRect/>
            </a:stretch>
          </a:blipFill>
          <a:ln>
            <a:noFill/>
          </a:ln>
        </p:spPr>
      </p:sp>
      <p:sp>
        <p:nvSpPr>
          <p:cNvPr id="323" name="Google Shape;323;p20"/>
          <p:cNvSpPr/>
          <p:nvPr/>
        </p:nvSpPr>
        <p:spPr>
          <a:xfrm rot="1925852">
            <a:off x="-1165118" y="1328631"/>
            <a:ext cx="4693339" cy="5278807"/>
          </a:xfrm>
          <a:custGeom>
            <a:avLst/>
            <a:gdLst/>
            <a:ahLst/>
            <a:cxnLst/>
            <a:rect l="l" t="t" r="r" b="b"/>
            <a:pathLst>
              <a:path w="9386678" h="10557613" extrusionOk="0">
                <a:moveTo>
                  <a:pt x="0" y="0"/>
                </a:moveTo>
                <a:lnTo>
                  <a:pt x="9386678" y="0"/>
                </a:lnTo>
                <a:lnTo>
                  <a:pt x="9386678" y="10557613"/>
                </a:lnTo>
                <a:lnTo>
                  <a:pt x="0" y="1055761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 amt="25000"/>
            </a:blip>
            <a:stretch>
              <a:fillRect/>
            </a:stretch>
          </a:blipFill>
          <a:ln>
            <a:noFill/>
          </a:ln>
        </p:spPr>
      </p:sp>
      <p:sp>
        <p:nvSpPr>
          <p:cNvPr id="324" name="Google Shape;324;p20"/>
          <p:cNvSpPr/>
          <p:nvPr/>
        </p:nvSpPr>
        <p:spPr>
          <a:xfrm>
            <a:off x="5171664" y="-718930"/>
            <a:ext cx="6429423" cy="2466561"/>
          </a:xfrm>
          <a:custGeom>
            <a:avLst/>
            <a:gdLst/>
            <a:ahLst/>
            <a:cxnLst/>
            <a:rect l="l" t="t" r="r" b="b"/>
            <a:pathLst>
              <a:path w="12858845" h="4933121" extrusionOk="0">
                <a:moveTo>
                  <a:pt x="0" y="0"/>
                </a:moveTo>
                <a:lnTo>
                  <a:pt x="12858845" y="0"/>
                </a:lnTo>
                <a:lnTo>
                  <a:pt x="12858845" y="4933120"/>
                </a:lnTo>
                <a:lnTo>
                  <a:pt x="0" y="493312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 amt="25000"/>
            </a:blip>
            <a:stretch>
              <a:fillRect/>
            </a:stretch>
          </a:blipFill>
          <a:ln>
            <a:noFill/>
          </a:ln>
        </p:spPr>
      </p:sp>
      <p:sp>
        <p:nvSpPr>
          <p:cNvPr id="11" name="Google Shape;338;p21"/>
          <p:cNvSpPr/>
          <p:nvPr/>
        </p:nvSpPr>
        <p:spPr>
          <a:xfrm>
            <a:off x="1744347" y="161431"/>
            <a:ext cx="5655300" cy="8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00" dirty="0">
                <a:solidFill>
                  <a:srgbClr val="297AB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"/>
                <a:ea typeface="Open Sans"/>
                <a:cs typeface="Open Sans"/>
                <a:sym typeface="Open Sans"/>
              </a:rPr>
              <a:t>INSTITUCIONES INVITADAS </a:t>
            </a:r>
            <a:endParaRPr sz="1300" dirty="0">
              <a:solidFill>
                <a:srgbClr val="297AB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00" dirty="0">
                <a:solidFill>
                  <a:srgbClr val="297AB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"/>
                <a:ea typeface="Open Sans"/>
                <a:cs typeface="Open Sans"/>
                <a:sym typeface="Open Sans"/>
              </a:rPr>
              <a:t>Y ENTES PARTICIPANTE</a:t>
            </a:r>
            <a:r>
              <a:rPr lang="en-US" sz="2500" dirty="0">
                <a:solidFill>
                  <a:schemeClr val="accent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"/>
                <a:ea typeface="Open Sans"/>
                <a:cs typeface="Open Sans"/>
                <a:sym typeface="Open Sans"/>
              </a:rPr>
              <a:t>S</a:t>
            </a:r>
            <a:endParaRPr sz="2500" dirty="0">
              <a:solidFill>
                <a:schemeClr val="accent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2" name="Google Shape;339;p21"/>
          <p:cNvSpPr txBox="1"/>
          <p:nvPr/>
        </p:nvSpPr>
        <p:spPr>
          <a:xfrm>
            <a:off x="947530" y="1134650"/>
            <a:ext cx="7871792" cy="34624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36550" algn="just" rtl="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Clr>
                <a:srgbClr val="2E75B5"/>
              </a:buClr>
              <a:buSzPts val="1700"/>
              <a:buFont typeface="Wingdings" panose="05000000000000000000" pitchFamily="2" charset="2"/>
              <a:buChar char="Ø"/>
            </a:pPr>
            <a:r>
              <a:rPr lang="en-US" sz="1700" dirty="0" err="1">
                <a:solidFill>
                  <a:srgbClr val="2E75B5"/>
                </a:solidFill>
                <a:latin typeface="Poppins"/>
                <a:ea typeface="Poppins"/>
                <a:cs typeface="Poppins"/>
                <a:sym typeface="Poppins"/>
              </a:rPr>
              <a:t>Cámaras</a:t>
            </a:r>
            <a:r>
              <a:rPr lang="en-US" sz="1700" dirty="0">
                <a:solidFill>
                  <a:srgbClr val="2E75B5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1700" dirty="0" err="1">
                <a:solidFill>
                  <a:srgbClr val="2E75B5"/>
                </a:solidFill>
                <a:latin typeface="Poppins"/>
                <a:ea typeface="Poppins"/>
                <a:cs typeface="Poppins"/>
                <a:sym typeface="Poppins"/>
              </a:rPr>
              <a:t>empresarias</a:t>
            </a:r>
            <a:r>
              <a:rPr lang="en-US" sz="1700" dirty="0">
                <a:solidFill>
                  <a:srgbClr val="2E75B5"/>
                </a:solidFill>
                <a:latin typeface="Poppins"/>
                <a:ea typeface="Poppins"/>
                <a:cs typeface="Poppins"/>
                <a:sym typeface="Poppins"/>
              </a:rPr>
              <a:t> del Sector </a:t>
            </a:r>
            <a:r>
              <a:rPr lang="en-US" sz="1700" dirty="0" err="1">
                <a:solidFill>
                  <a:srgbClr val="2E75B5"/>
                </a:solidFill>
                <a:latin typeface="Poppins"/>
                <a:ea typeface="Poppins"/>
                <a:cs typeface="Poppins"/>
                <a:sym typeface="Poppins"/>
              </a:rPr>
              <a:t>Energético</a:t>
            </a:r>
            <a:r>
              <a:rPr lang="en-US" sz="1700" dirty="0" smtClean="0">
                <a:solidFill>
                  <a:srgbClr val="2E75B5"/>
                </a:solidFill>
                <a:latin typeface="Poppins"/>
                <a:ea typeface="Poppins"/>
                <a:cs typeface="Poppins"/>
                <a:sym typeface="Poppins"/>
              </a:rPr>
              <a:t>.</a:t>
            </a:r>
            <a:endParaRPr sz="1700" dirty="0">
              <a:solidFill>
                <a:srgbClr val="2E75B5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457200" lvl="0" indent="-336550" algn="just" rtl="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Clr>
                <a:srgbClr val="2E75B5"/>
              </a:buClr>
              <a:buSzPts val="1700"/>
              <a:buFont typeface="Wingdings" panose="05000000000000000000" pitchFamily="2" charset="2"/>
              <a:buChar char="Ø"/>
            </a:pPr>
            <a:r>
              <a:rPr lang="en-US" sz="1700" dirty="0" err="1">
                <a:solidFill>
                  <a:srgbClr val="2E75B5"/>
                </a:solidFill>
                <a:latin typeface="Poppins"/>
                <a:ea typeface="Poppins"/>
                <a:cs typeface="Poppins"/>
                <a:sym typeface="Poppins"/>
              </a:rPr>
              <a:t>Cámaras</a:t>
            </a:r>
            <a:r>
              <a:rPr lang="en-US" sz="1700" dirty="0">
                <a:solidFill>
                  <a:srgbClr val="2E75B5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1700" dirty="0" err="1">
                <a:solidFill>
                  <a:srgbClr val="2E75B5"/>
                </a:solidFill>
                <a:latin typeface="Poppins"/>
                <a:ea typeface="Poppins"/>
                <a:cs typeface="Poppins"/>
                <a:sym typeface="Poppins"/>
              </a:rPr>
              <a:t>Empresarias</a:t>
            </a:r>
            <a:r>
              <a:rPr lang="en-US" sz="1700" dirty="0">
                <a:solidFill>
                  <a:srgbClr val="2E75B5"/>
                </a:solidFill>
                <a:latin typeface="Poppins"/>
                <a:ea typeface="Poppins"/>
                <a:cs typeface="Poppins"/>
                <a:sym typeface="Poppins"/>
              </a:rPr>
              <a:t> de </a:t>
            </a:r>
            <a:r>
              <a:rPr lang="en-US" sz="1700" dirty="0" err="1">
                <a:solidFill>
                  <a:srgbClr val="2E75B5"/>
                </a:solidFill>
                <a:latin typeface="Poppins"/>
                <a:ea typeface="Poppins"/>
                <a:cs typeface="Poppins"/>
                <a:sym typeface="Poppins"/>
              </a:rPr>
              <a:t>Comercio</a:t>
            </a:r>
            <a:r>
              <a:rPr lang="en-US" sz="1700" dirty="0">
                <a:solidFill>
                  <a:srgbClr val="2E75B5"/>
                </a:solidFill>
                <a:latin typeface="Poppins"/>
                <a:ea typeface="Poppins"/>
                <a:cs typeface="Poppins"/>
                <a:sym typeface="Poppins"/>
              </a:rPr>
              <a:t> e </a:t>
            </a:r>
            <a:r>
              <a:rPr lang="en-US" sz="1700" dirty="0" err="1">
                <a:solidFill>
                  <a:srgbClr val="2E75B5"/>
                </a:solidFill>
                <a:latin typeface="Poppins"/>
                <a:ea typeface="Poppins"/>
                <a:cs typeface="Poppins"/>
                <a:sym typeface="Poppins"/>
              </a:rPr>
              <a:t>Industria</a:t>
            </a:r>
            <a:r>
              <a:rPr lang="en-US" sz="1700" dirty="0">
                <a:solidFill>
                  <a:srgbClr val="2E75B5"/>
                </a:solidFill>
                <a:latin typeface="Poppins"/>
                <a:ea typeface="Poppins"/>
                <a:cs typeface="Poppins"/>
                <a:sym typeface="Poppins"/>
              </a:rPr>
              <a:t>.</a:t>
            </a:r>
            <a:endParaRPr sz="1700" dirty="0">
              <a:solidFill>
                <a:srgbClr val="2E75B5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457200" lvl="0" indent="-336550" algn="just" rtl="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Clr>
                <a:srgbClr val="2E75B5"/>
              </a:buClr>
              <a:buSzPts val="1700"/>
              <a:buFont typeface="Wingdings" panose="05000000000000000000" pitchFamily="2" charset="2"/>
              <a:buChar char="Ø"/>
            </a:pPr>
            <a:r>
              <a:rPr lang="en-US" sz="1700" dirty="0" err="1" smtClean="0">
                <a:solidFill>
                  <a:srgbClr val="2E75B5"/>
                </a:solidFill>
                <a:latin typeface="Poppins"/>
                <a:ea typeface="Poppins"/>
                <a:cs typeface="Poppins"/>
                <a:sym typeface="Poppins"/>
              </a:rPr>
              <a:t>Colegios</a:t>
            </a:r>
            <a:r>
              <a:rPr lang="en-US" sz="1700" dirty="0" smtClean="0">
                <a:solidFill>
                  <a:srgbClr val="2E75B5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1700" dirty="0" err="1">
                <a:solidFill>
                  <a:srgbClr val="2E75B5"/>
                </a:solidFill>
                <a:latin typeface="Poppins"/>
                <a:ea typeface="Poppins"/>
                <a:cs typeface="Poppins"/>
                <a:sym typeface="Poppins"/>
              </a:rPr>
              <a:t>profesionales</a:t>
            </a:r>
            <a:r>
              <a:rPr lang="en-US" sz="1700" dirty="0">
                <a:solidFill>
                  <a:srgbClr val="2E75B5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1700" dirty="0" err="1">
                <a:solidFill>
                  <a:srgbClr val="2E75B5"/>
                </a:solidFill>
                <a:latin typeface="Poppins"/>
                <a:ea typeface="Poppins"/>
                <a:cs typeface="Poppins"/>
                <a:sym typeface="Poppins"/>
              </a:rPr>
              <a:t>vinculados</a:t>
            </a:r>
            <a:r>
              <a:rPr lang="en-US" sz="1700" dirty="0">
                <a:solidFill>
                  <a:srgbClr val="2E75B5"/>
                </a:solidFill>
                <a:latin typeface="Poppins"/>
                <a:ea typeface="Poppins"/>
                <a:cs typeface="Poppins"/>
                <a:sym typeface="Poppins"/>
              </a:rPr>
              <a:t> a la </a:t>
            </a:r>
            <a:r>
              <a:rPr lang="en-US" sz="1700" dirty="0" err="1">
                <a:solidFill>
                  <a:srgbClr val="2E75B5"/>
                </a:solidFill>
                <a:latin typeface="Poppins"/>
                <a:ea typeface="Poppins"/>
                <a:cs typeface="Poppins"/>
                <a:sym typeface="Poppins"/>
              </a:rPr>
              <a:t>Prevención</a:t>
            </a:r>
            <a:r>
              <a:rPr lang="en-US" sz="1700" dirty="0">
                <a:solidFill>
                  <a:srgbClr val="2E75B5"/>
                </a:solidFill>
                <a:latin typeface="Poppins"/>
                <a:ea typeface="Poppins"/>
                <a:cs typeface="Poppins"/>
                <a:sym typeface="Poppins"/>
              </a:rPr>
              <a:t>.</a:t>
            </a:r>
            <a:endParaRPr sz="1700" dirty="0">
              <a:solidFill>
                <a:srgbClr val="2E75B5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457200" lvl="0" indent="-336550" algn="just" rtl="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Clr>
                <a:srgbClr val="2E75B5"/>
              </a:buClr>
              <a:buSzPts val="1700"/>
              <a:buFont typeface="Wingdings" panose="05000000000000000000" pitchFamily="2" charset="2"/>
              <a:buChar char="Ø"/>
            </a:pPr>
            <a:r>
              <a:rPr lang="en-US" sz="1700" dirty="0" err="1" smtClean="0">
                <a:solidFill>
                  <a:srgbClr val="2E75B5"/>
                </a:solidFill>
                <a:latin typeface="Poppins"/>
                <a:ea typeface="Poppins"/>
                <a:cs typeface="Poppins"/>
                <a:sym typeface="Poppins"/>
              </a:rPr>
              <a:t>Representaciones</a:t>
            </a:r>
            <a:r>
              <a:rPr lang="en-US" sz="1700" dirty="0" smtClean="0">
                <a:solidFill>
                  <a:srgbClr val="2E75B5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1700" dirty="0" err="1">
                <a:solidFill>
                  <a:srgbClr val="2E75B5"/>
                </a:solidFill>
                <a:latin typeface="Poppins"/>
                <a:ea typeface="Poppins"/>
                <a:cs typeface="Poppins"/>
                <a:sym typeface="Poppins"/>
              </a:rPr>
              <a:t>Sindicales</a:t>
            </a:r>
            <a:r>
              <a:rPr lang="en-US" sz="1700" dirty="0">
                <a:solidFill>
                  <a:srgbClr val="2E75B5"/>
                </a:solidFill>
                <a:latin typeface="Poppins"/>
                <a:ea typeface="Poppins"/>
                <a:cs typeface="Poppins"/>
                <a:sym typeface="Poppins"/>
              </a:rPr>
              <a:t>.</a:t>
            </a:r>
            <a:endParaRPr sz="1700" dirty="0">
              <a:solidFill>
                <a:srgbClr val="2E75B5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457200" lvl="0" indent="-336550" algn="just" rtl="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Clr>
                <a:srgbClr val="2E75B5"/>
              </a:buClr>
              <a:buSzPts val="1700"/>
              <a:buFont typeface="Wingdings" panose="05000000000000000000" pitchFamily="2" charset="2"/>
              <a:buChar char="Ø"/>
            </a:pPr>
            <a:r>
              <a:rPr lang="en-US" sz="1700" dirty="0" err="1" smtClean="0">
                <a:solidFill>
                  <a:srgbClr val="2E75B5"/>
                </a:solidFill>
                <a:latin typeface="Poppins"/>
                <a:ea typeface="Poppins"/>
                <a:cs typeface="Poppins"/>
                <a:sym typeface="Poppins"/>
              </a:rPr>
              <a:t>instituciones</a:t>
            </a:r>
            <a:r>
              <a:rPr lang="en-US" sz="1700" dirty="0" smtClean="0">
                <a:solidFill>
                  <a:srgbClr val="2E75B5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1700" dirty="0">
                <a:solidFill>
                  <a:srgbClr val="2E75B5"/>
                </a:solidFill>
                <a:latin typeface="Poppins"/>
                <a:ea typeface="Poppins"/>
                <a:cs typeface="Poppins"/>
                <a:sym typeface="Poppins"/>
              </a:rPr>
              <a:t>del Sector </a:t>
            </a:r>
            <a:r>
              <a:rPr lang="en-US" sz="1700" dirty="0" err="1">
                <a:solidFill>
                  <a:srgbClr val="2E75B5"/>
                </a:solidFill>
                <a:latin typeface="Poppins"/>
                <a:ea typeface="Poppins"/>
                <a:cs typeface="Poppins"/>
                <a:sym typeface="Poppins"/>
              </a:rPr>
              <a:t>público</a:t>
            </a:r>
            <a:r>
              <a:rPr lang="en-US" sz="1700" dirty="0">
                <a:solidFill>
                  <a:srgbClr val="2E75B5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1700" dirty="0" err="1">
                <a:solidFill>
                  <a:srgbClr val="2E75B5"/>
                </a:solidFill>
                <a:latin typeface="Poppins"/>
                <a:ea typeface="Poppins"/>
                <a:cs typeface="Poppins"/>
                <a:sym typeface="Poppins"/>
              </a:rPr>
              <a:t>vinculadas</a:t>
            </a:r>
            <a:r>
              <a:rPr lang="en-US" sz="1700" dirty="0">
                <a:solidFill>
                  <a:srgbClr val="2E75B5"/>
                </a:solidFill>
                <a:latin typeface="Poppins"/>
                <a:ea typeface="Poppins"/>
                <a:cs typeface="Poppins"/>
                <a:sym typeface="Poppins"/>
              </a:rPr>
              <a:t> a la </a:t>
            </a:r>
            <a:r>
              <a:rPr lang="en-US" sz="1700" dirty="0" err="1">
                <a:solidFill>
                  <a:srgbClr val="2E75B5"/>
                </a:solidFill>
                <a:latin typeface="Poppins"/>
                <a:ea typeface="Poppins"/>
                <a:cs typeface="Poppins"/>
                <a:sym typeface="Poppins"/>
              </a:rPr>
              <a:t>Prevención</a:t>
            </a:r>
            <a:r>
              <a:rPr lang="en-US" sz="1700" dirty="0">
                <a:solidFill>
                  <a:srgbClr val="2E75B5"/>
                </a:solidFill>
                <a:latin typeface="Poppins"/>
                <a:ea typeface="Poppins"/>
                <a:cs typeface="Poppins"/>
                <a:sym typeface="Poppins"/>
              </a:rPr>
              <a:t>.</a:t>
            </a:r>
            <a:endParaRPr sz="1700" dirty="0">
              <a:solidFill>
                <a:srgbClr val="2E75B5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457200" lvl="0" indent="-336550" algn="just" rtl="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Clr>
                <a:srgbClr val="2E75B5"/>
              </a:buClr>
              <a:buSzPts val="1700"/>
              <a:buFont typeface="Wingdings" panose="05000000000000000000" pitchFamily="2" charset="2"/>
              <a:buChar char="Ø"/>
            </a:pPr>
            <a:r>
              <a:rPr lang="en-US" sz="1700" dirty="0" err="1" smtClean="0">
                <a:solidFill>
                  <a:srgbClr val="2E75B5"/>
                </a:solidFill>
                <a:latin typeface="Poppins"/>
                <a:ea typeface="Poppins"/>
                <a:cs typeface="Poppins"/>
                <a:sym typeface="Poppins"/>
              </a:rPr>
              <a:t>Entidades</a:t>
            </a:r>
            <a:r>
              <a:rPr lang="en-US" sz="1700" dirty="0" smtClean="0">
                <a:solidFill>
                  <a:srgbClr val="2E75B5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1700" dirty="0" err="1">
                <a:solidFill>
                  <a:srgbClr val="2E75B5"/>
                </a:solidFill>
                <a:latin typeface="Poppins"/>
                <a:ea typeface="Poppins"/>
                <a:cs typeface="Poppins"/>
                <a:sym typeface="Poppins"/>
              </a:rPr>
              <a:t>Académicas</a:t>
            </a:r>
            <a:r>
              <a:rPr lang="en-US" sz="1700" dirty="0">
                <a:solidFill>
                  <a:srgbClr val="2E75B5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1700" dirty="0" err="1">
                <a:solidFill>
                  <a:srgbClr val="2E75B5"/>
                </a:solidFill>
                <a:latin typeface="Poppins"/>
                <a:ea typeface="Poppins"/>
                <a:cs typeface="Poppins"/>
                <a:sym typeface="Poppins"/>
              </a:rPr>
              <a:t>vinculadas</a:t>
            </a:r>
            <a:r>
              <a:rPr lang="en-US" sz="1700" dirty="0">
                <a:solidFill>
                  <a:srgbClr val="2E75B5"/>
                </a:solidFill>
                <a:latin typeface="Poppins"/>
                <a:ea typeface="Poppins"/>
                <a:cs typeface="Poppins"/>
                <a:sym typeface="Poppins"/>
              </a:rPr>
              <a:t> a la </a:t>
            </a:r>
            <a:r>
              <a:rPr lang="en-US" sz="1700" dirty="0" err="1">
                <a:solidFill>
                  <a:srgbClr val="2E75B5"/>
                </a:solidFill>
                <a:latin typeface="Poppins"/>
                <a:ea typeface="Poppins"/>
                <a:cs typeface="Poppins"/>
                <a:sym typeface="Poppins"/>
              </a:rPr>
              <a:t>materia</a:t>
            </a:r>
            <a:r>
              <a:rPr lang="en-US" sz="1700" dirty="0">
                <a:solidFill>
                  <a:srgbClr val="2E75B5"/>
                </a:solidFill>
                <a:latin typeface="Poppins"/>
                <a:ea typeface="Poppins"/>
                <a:cs typeface="Poppins"/>
                <a:sym typeface="Poppins"/>
              </a:rPr>
              <a:t>.</a:t>
            </a:r>
            <a:endParaRPr sz="1700" dirty="0">
              <a:solidFill>
                <a:srgbClr val="2E75B5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  <p:extLst>
      <p:ext uri="{BB962C8B-B14F-4D97-AF65-F5344CB8AC3E}">
        <p14:creationId xmlns:p14="http://schemas.microsoft.com/office/powerpoint/2010/main" val="2109726307"/>
      </p:ext>
    </p:extLst>
  </p:cSld>
  <p:clrMapOvr>
    <a:masterClrMapping/>
  </p:clrMapOvr>
  <p:transition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Google Shape;344;p23"/>
          <p:cNvSpPr/>
          <p:nvPr/>
        </p:nvSpPr>
        <p:spPr>
          <a:xfrm>
            <a:off x="-462011" y="2594481"/>
            <a:ext cx="2358491" cy="3125710"/>
          </a:xfrm>
          <a:custGeom>
            <a:avLst/>
            <a:gdLst/>
            <a:ahLst/>
            <a:cxnLst/>
            <a:rect l="l" t="t" r="r" b="b"/>
            <a:pathLst>
              <a:path w="4716981" h="6251420" extrusionOk="0">
                <a:moveTo>
                  <a:pt x="0" y="0"/>
                </a:moveTo>
                <a:lnTo>
                  <a:pt x="4716981" y="0"/>
                </a:lnTo>
                <a:lnTo>
                  <a:pt x="4716981" y="6251421"/>
                </a:lnTo>
                <a:lnTo>
                  <a:pt x="0" y="625142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 amt="2000"/>
            </a:blip>
            <a:stretch>
              <a:fillRect/>
            </a:stretch>
          </a:blipFill>
          <a:ln>
            <a:noFill/>
          </a:ln>
        </p:spPr>
      </p:sp>
      <p:sp>
        <p:nvSpPr>
          <p:cNvPr id="345" name="Google Shape;345;p23"/>
          <p:cNvSpPr/>
          <p:nvPr/>
        </p:nvSpPr>
        <p:spPr>
          <a:xfrm rot="1925852">
            <a:off x="-1165118" y="1328631"/>
            <a:ext cx="4693339" cy="5278807"/>
          </a:xfrm>
          <a:custGeom>
            <a:avLst/>
            <a:gdLst/>
            <a:ahLst/>
            <a:cxnLst/>
            <a:rect l="l" t="t" r="r" b="b"/>
            <a:pathLst>
              <a:path w="9386678" h="10557613" extrusionOk="0">
                <a:moveTo>
                  <a:pt x="0" y="0"/>
                </a:moveTo>
                <a:lnTo>
                  <a:pt x="9386678" y="0"/>
                </a:lnTo>
                <a:lnTo>
                  <a:pt x="9386678" y="10557613"/>
                </a:lnTo>
                <a:lnTo>
                  <a:pt x="0" y="1055761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 amt="25000"/>
            </a:blip>
            <a:stretch>
              <a:fillRect/>
            </a:stretch>
          </a:blipFill>
          <a:ln>
            <a:noFill/>
          </a:ln>
        </p:spPr>
      </p:sp>
      <p:sp>
        <p:nvSpPr>
          <p:cNvPr id="346" name="Google Shape;346;p23"/>
          <p:cNvSpPr/>
          <p:nvPr/>
        </p:nvSpPr>
        <p:spPr>
          <a:xfrm>
            <a:off x="5171664" y="-718930"/>
            <a:ext cx="6429423" cy="2466561"/>
          </a:xfrm>
          <a:custGeom>
            <a:avLst/>
            <a:gdLst/>
            <a:ahLst/>
            <a:cxnLst/>
            <a:rect l="l" t="t" r="r" b="b"/>
            <a:pathLst>
              <a:path w="12858845" h="4933121" extrusionOk="0">
                <a:moveTo>
                  <a:pt x="0" y="0"/>
                </a:moveTo>
                <a:lnTo>
                  <a:pt x="12858845" y="0"/>
                </a:lnTo>
                <a:lnTo>
                  <a:pt x="12858845" y="4933120"/>
                </a:lnTo>
                <a:lnTo>
                  <a:pt x="0" y="493312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 amt="25000"/>
            </a:blip>
            <a:stretch>
              <a:fillRect/>
            </a:stretch>
          </a:blipFill>
          <a:ln>
            <a:noFill/>
          </a:ln>
        </p:spPr>
      </p:sp>
      <p:sp>
        <p:nvSpPr>
          <p:cNvPr id="347" name="Google Shape;347;p23"/>
          <p:cNvSpPr/>
          <p:nvPr/>
        </p:nvSpPr>
        <p:spPr>
          <a:xfrm>
            <a:off x="791688" y="252742"/>
            <a:ext cx="4164000" cy="5385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900" b="1" dirty="0">
                <a:solidFill>
                  <a:srgbClr val="297AB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"/>
                <a:ea typeface="Open Sans"/>
                <a:cs typeface="Open Sans"/>
                <a:sym typeface="Open Sans"/>
              </a:rPr>
              <a:t>VISITA A PROVINCIAS</a:t>
            </a:r>
            <a:r>
              <a:rPr lang="en-US" sz="2900" b="1" dirty="0">
                <a:solidFill>
                  <a:srgbClr val="0B539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800" b="1" dirty="0">
                <a:solidFill>
                  <a:srgbClr val="5B9BD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"/>
                <a:ea typeface="Open Sans"/>
                <a:cs typeface="Open Sans"/>
                <a:sym typeface="Open Sans"/>
              </a:rPr>
              <a:t> </a:t>
            </a:r>
            <a:endParaRPr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48" name="Google Shape;348;p23" descr="Archivo:Argentina - Político (regiones).png - Wikipedia, la ...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819175" y="375975"/>
            <a:ext cx="2652001" cy="4374874"/>
          </a:xfrm>
          <a:prstGeom prst="rect">
            <a:avLst/>
          </a:prstGeom>
          <a:noFill/>
          <a:ln w="28575" cap="flat" cmpd="sng">
            <a:solidFill>
              <a:srgbClr val="073763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349" name="Google Shape;349;p23"/>
          <p:cNvSpPr/>
          <p:nvPr/>
        </p:nvSpPr>
        <p:spPr>
          <a:xfrm flipH="1">
            <a:off x="1485200" y="1136700"/>
            <a:ext cx="2594400" cy="3510900"/>
          </a:xfrm>
          <a:prstGeom prst="roundRect">
            <a:avLst>
              <a:gd name="adj" fmla="val 1233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0" name="Google Shape;350;p23"/>
          <p:cNvSpPr txBox="1"/>
          <p:nvPr/>
        </p:nvSpPr>
        <p:spPr>
          <a:xfrm>
            <a:off x="1795775" y="1240700"/>
            <a:ext cx="2047916" cy="32432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rgbClr val="297ABD"/>
              </a:buClr>
              <a:buSzPts val="1800"/>
              <a:buFont typeface="Wingdings" panose="05000000000000000000" pitchFamily="2" charset="2"/>
              <a:buChar char="Ø"/>
            </a:pPr>
            <a:r>
              <a:rPr lang="en-US" sz="1800" b="1" dirty="0">
                <a:solidFill>
                  <a:srgbClr val="297ABD"/>
                </a:solidFill>
              </a:rPr>
              <a:t>Córdoba</a:t>
            </a:r>
            <a:endParaRPr sz="1800" b="1" dirty="0">
              <a:solidFill>
                <a:srgbClr val="297ABD"/>
              </a:solidFill>
            </a:endParaRPr>
          </a:p>
          <a:p>
            <a:pPr marL="742950" lvl="0" indent="-285750" algn="l" rtl="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endParaRPr sz="1800" b="1" dirty="0">
              <a:solidFill>
                <a:srgbClr val="297ABD"/>
              </a:solidFill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rgbClr val="297ABD"/>
              </a:buClr>
              <a:buSzPts val="1800"/>
              <a:buFont typeface="Wingdings" panose="05000000000000000000" pitchFamily="2" charset="2"/>
              <a:buChar char="Ø"/>
            </a:pPr>
            <a:r>
              <a:rPr lang="en-US" sz="1800" b="1" dirty="0">
                <a:solidFill>
                  <a:srgbClr val="297ABD"/>
                </a:solidFill>
              </a:rPr>
              <a:t>Salta </a:t>
            </a:r>
            <a:endParaRPr sz="1800" b="1" dirty="0">
              <a:solidFill>
                <a:srgbClr val="297ABD"/>
              </a:solidFill>
            </a:endParaRPr>
          </a:p>
          <a:p>
            <a:pPr marL="742950" lvl="0" indent="-285750" algn="l" rtl="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endParaRPr sz="1800" b="1" dirty="0">
              <a:solidFill>
                <a:srgbClr val="297ABD"/>
              </a:solidFill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rgbClr val="297ABD"/>
              </a:buClr>
              <a:buSzPts val="1800"/>
              <a:buFont typeface="Wingdings" panose="05000000000000000000" pitchFamily="2" charset="2"/>
              <a:buChar char="Ø"/>
            </a:pPr>
            <a:r>
              <a:rPr lang="en-US" sz="1800" b="1" dirty="0">
                <a:solidFill>
                  <a:srgbClr val="297ABD"/>
                </a:solidFill>
              </a:rPr>
              <a:t>Neuquén</a:t>
            </a:r>
            <a:endParaRPr sz="1800" b="1" dirty="0">
              <a:solidFill>
                <a:srgbClr val="297ABD"/>
              </a:solidFill>
            </a:endParaRPr>
          </a:p>
          <a:p>
            <a:pPr marL="742950" lvl="0" indent="-285750" algn="l" rtl="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endParaRPr sz="1800" b="1" dirty="0">
              <a:solidFill>
                <a:srgbClr val="297ABD"/>
              </a:solidFill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rgbClr val="297ABD"/>
              </a:buClr>
              <a:buSzPts val="1800"/>
              <a:buFont typeface="Wingdings" panose="05000000000000000000" pitchFamily="2" charset="2"/>
              <a:buChar char="Ø"/>
            </a:pPr>
            <a:r>
              <a:rPr lang="en-US" sz="1800" b="1" dirty="0">
                <a:solidFill>
                  <a:srgbClr val="297ABD"/>
                </a:solidFill>
              </a:rPr>
              <a:t>Mendoza</a:t>
            </a:r>
            <a:endParaRPr sz="1800" b="1" dirty="0">
              <a:solidFill>
                <a:srgbClr val="297ABD"/>
              </a:solidFill>
            </a:endParaRPr>
          </a:p>
          <a:p>
            <a:pPr marL="742950" lvl="0" indent="-285750" algn="l" rtl="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endParaRPr sz="1800" b="1" dirty="0">
              <a:solidFill>
                <a:srgbClr val="297ABD"/>
              </a:solidFill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rgbClr val="297ABD"/>
              </a:buClr>
              <a:buSzPts val="1800"/>
              <a:buFont typeface="Wingdings" panose="05000000000000000000" pitchFamily="2" charset="2"/>
              <a:buChar char="Ø"/>
            </a:pPr>
            <a:r>
              <a:rPr lang="en-US" sz="1800" b="1" dirty="0">
                <a:solidFill>
                  <a:srgbClr val="297ABD"/>
                </a:solidFill>
              </a:rPr>
              <a:t>San Juan</a:t>
            </a:r>
            <a:endParaRPr sz="1800" b="1" dirty="0">
              <a:solidFill>
                <a:srgbClr val="297ABD"/>
              </a:solidFill>
            </a:endParaRPr>
          </a:p>
          <a:p>
            <a:pPr marL="742950" lvl="0" indent="-285750" algn="l" rtl="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endParaRPr sz="1800" b="1" dirty="0">
              <a:solidFill>
                <a:srgbClr val="297ABD"/>
              </a:solidFill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rgbClr val="297ABD"/>
              </a:buClr>
              <a:buSzPts val="1800"/>
              <a:buFont typeface="Wingdings" panose="05000000000000000000" pitchFamily="2" charset="2"/>
              <a:buChar char="Ø"/>
            </a:pPr>
            <a:r>
              <a:rPr lang="en-US" sz="1800" b="1" dirty="0">
                <a:solidFill>
                  <a:srgbClr val="297ABD"/>
                </a:solidFill>
              </a:rPr>
              <a:t>Santa </a:t>
            </a:r>
            <a:r>
              <a:rPr lang="en-US" sz="1800" b="1" dirty="0" smtClean="0">
                <a:solidFill>
                  <a:srgbClr val="297ABD"/>
                </a:solidFill>
              </a:rPr>
              <a:t>Fe</a:t>
            </a:r>
            <a:endParaRPr sz="1800" b="1" dirty="0">
              <a:solidFill>
                <a:srgbClr val="297ABD"/>
              </a:solidFill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700" dirty="0">
              <a:solidFill>
                <a:srgbClr val="297ABD"/>
              </a:solidFill>
            </a:endParaRPr>
          </a:p>
        </p:txBody>
      </p:sp>
    </p:spTree>
  </p:cSld>
  <p:clrMapOvr>
    <a:masterClrMapping/>
  </p:clrMapOvr>
  <p:transition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" name="Google Shape;355;p24"/>
          <p:cNvSpPr/>
          <p:nvPr/>
        </p:nvSpPr>
        <p:spPr>
          <a:xfrm>
            <a:off x="-462011" y="2594481"/>
            <a:ext cx="2358491" cy="3125710"/>
          </a:xfrm>
          <a:custGeom>
            <a:avLst/>
            <a:gdLst/>
            <a:ahLst/>
            <a:cxnLst/>
            <a:rect l="l" t="t" r="r" b="b"/>
            <a:pathLst>
              <a:path w="4716981" h="6251420" extrusionOk="0">
                <a:moveTo>
                  <a:pt x="0" y="0"/>
                </a:moveTo>
                <a:lnTo>
                  <a:pt x="4716981" y="0"/>
                </a:lnTo>
                <a:lnTo>
                  <a:pt x="4716981" y="6251421"/>
                </a:lnTo>
                <a:lnTo>
                  <a:pt x="0" y="625142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 amt="2000"/>
            </a:blip>
            <a:stretch>
              <a:fillRect/>
            </a:stretch>
          </a:blipFill>
          <a:ln>
            <a:noFill/>
          </a:ln>
        </p:spPr>
      </p:sp>
      <p:sp>
        <p:nvSpPr>
          <p:cNvPr id="356" name="Google Shape;356;p24"/>
          <p:cNvSpPr/>
          <p:nvPr/>
        </p:nvSpPr>
        <p:spPr>
          <a:xfrm rot="1925852">
            <a:off x="-1165118" y="1328631"/>
            <a:ext cx="4693339" cy="5278807"/>
          </a:xfrm>
          <a:custGeom>
            <a:avLst/>
            <a:gdLst/>
            <a:ahLst/>
            <a:cxnLst/>
            <a:rect l="l" t="t" r="r" b="b"/>
            <a:pathLst>
              <a:path w="9386678" h="10557613" extrusionOk="0">
                <a:moveTo>
                  <a:pt x="0" y="0"/>
                </a:moveTo>
                <a:lnTo>
                  <a:pt x="9386678" y="0"/>
                </a:lnTo>
                <a:lnTo>
                  <a:pt x="9386678" y="10557613"/>
                </a:lnTo>
                <a:lnTo>
                  <a:pt x="0" y="1055761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 amt="25000"/>
            </a:blip>
            <a:stretch>
              <a:fillRect/>
            </a:stretch>
          </a:blipFill>
          <a:ln>
            <a:noFill/>
          </a:ln>
        </p:spPr>
      </p:sp>
      <p:sp>
        <p:nvSpPr>
          <p:cNvPr id="357" name="Google Shape;357;p24"/>
          <p:cNvSpPr/>
          <p:nvPr/>
        </p:nvSpPr>
        <p:spPr>
          <a:xfrm>
            <a:off x="5171664" y="-718930"/>
            <a:ext cx="6429423" cy="2466561"/>
          </a:xfrm>
          <a:custGeom>
            <a:avLst/>
            <a:gdLst/>
            <a:ahLst/>
            <a:cxnLst/>
            <a:rect l="l" t="t" r="r" b="b"/>
            <a:pathLst>
              <a:path w="12858845" h="4933121" extrusionOk="0">
                <a:moveTo>
                  <a:pt x="0" y="0"/>
                </a:moveTo>
                <a:lnTo>
                  <a:pt x="12858845" y="0"/>
                </a:lnTo>
                <a:lnTo>
                  <a:pt x="12858845" y="4933120"/>
                </a:lnTo>
                <a:lnTo>
                  <a:pt x="0" y="493312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 amt="25000"/>
            </a:blip>
            <a:stretch>
              <a:fillRect/>
            </a:stretch>
          </a:blipFill>
          <a:ln>
            <a:noFill/>
          </a:ln>
        </p:spPr>
      </p:sp>
      <p:sp>
        <p:nvSpPr>
          <p:cNvPr id="358" name="Google Shape;358;p24"/>
          <p:cNvSpPr txBox="1"/>
          <p:nvPr/>
        </p:nvSpPr>
        <p:spPr>
          <a:xfrm>
            <a:off x="1631850" y="300300"/>
            <a:ext cx="53505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 b="1" dirty="0">
                <a:solidFill>
                  <a:srgbClr val="297AB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"/>
                <a:ea typeface="Open Sans"/>
                <a:cs typeface="Open Sans"/>
                <a:sym typeface="Open Sans"/>
              </a:rPr>
              <a:t>PLANIFICACIÓN 2026-2028</a:t>
            </a:r>
            <a:endParaRPr sz="3000" b="1" dirty="0">
              <a:solidFill>
                <a:srgbClr val="297AB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59" name="Google Shape;359;p24"/>
          <p:cNvSpPr txBox="1"/>
          <p:nvPr/>
        </p:nvSpPr>
        <p:spPr>
          <a:xfrm>
            <a:off x="630209" y="1321186"/>
            <a:ext cx="7883581" cy="26468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558800" lvl="0" indent="-457200" algn="just" rtl="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Clr>
                <a:srgbClr val="2E75B5"/>
              </a:buClr>
              <a:buSzPts val="2000"/>
              <a:buFont typeface="Wingdings" panose="05000000000000000000" pitchFamily="2" charset="2"/>
              <a:buChar char="Ø"/>
            </a:pPr>
            <a:r>
              <a:rPr lang="en-US" sz="2000" dirty="0" err="1">
                <a:solidFill>
                  <a:srgbClr val="2E75B5"/>
                </a:solidFill>
                <a:latin typeface="+mn-lt"/>
                <a:ea typeface="Poppins"/>
                <a:cs typeface="Poppins"/>
                <a:sym typeface="Poppins"/>
              </a:rPr>
              <a:t>Difusión</a:t>
            </a:r>
            <a:r>
              <a:rPr lang="en-US" sz="2000" dirty="0">
                <a:solidFill>
                  <a:srgbClr val="2E75B5"/>
                </a:solidFill>
                <a:latin typeface="+mn-lt"/>
                <a:ea typeface="Poppins"/>
                <a:cs typeface="Poppins"/>
                <a:sym typeface="Poppins"/>
              </a:rPr>
              <a:t> de </a:t>
            </a:r>
            <a:r>
              <a:rPr lang="en-US" sz="2000" dirty="0" err="1">
                <a:solidFill>
                  <a:srgbClr val="2E75B5"/>
                </a:solidFill>
                <a:latin typeface="+mn-lt"/>
                <a:ea typeface="Poppins"/>
                <a:cs typeface="Poppins"/>
                <a:sym typeface="Poppins"/>
              </a:rPr>
              <a:t>Normas</a:t>
            </a:r>
            <a:r>
              <a:rPr lang="en-US" sz="2000" dirty="0">
                <a:solidFill>
                  <a:srgbClr val="2E75B5"/>
                </a:solidFill>
                <a:latin typeface="+mn-lt"/>
                <a:ea typeface="Poppins"/>
                <a:cs typeface="Poppins"/>
                <a:sym typeface="Poppins"/>
              </a:rPr>
              <a:t> </a:t>
            </a:r>
            <a:r>
              <a:rPr lang="en-US" sz="2000" dirty="0" err="1">
                <a:solidFill>
                  <a:srgbClr val="2E75B5"/>
                </a:solidFill>
                <a:latin typeface="+mn-lt"/>
                <a:ea typeface="Poppins"/>
                <a:cs typeface="Poppins"/>
                <a:sym typeface="Poppins"/>
              </a:rPr>
              <a:t>Complementarias</a:t>
            </a:r>
            <a:r>
              <a:rPr lang="en-US" sz="2000" dirty="0">
                <a:solidFill>
                  <a:srgbClr val="2E75B5"/>
                </a:solidFill>
                <a:latin typeface="+mn-lt"/>
                <a:ea typeface="Poppins"/>
                <a:cs typeface="Poppins"/>
                <a:sym typeface="Poppins"/>
              </a:rPr>
              <a:t>.</a:t>
            </a:r>
            <a:endParaRPr sz="2000" dirty="0">
              <a:solidFill>
                <a:srgbClr val="2E75B5"/>
              </a:solidFill>
              <a:latin typeface="+mn-lt"/>
              <a:ea typeface="Poppins"/>
              <a:cs typeface="Poppins"/>
              <a:sym typeface="Poppins"/>
            </a:endParaRPr>
          </a:p>
          <a:p>
            <a:pPr marL="558800" lvl="0" indent="-457200" algn="just" rtl="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Clr>
                <a:srgbClr val="2E75B5"/>
              </a:buClr>
              <a:buSzPts val="2000"/>
              <a:buFont typeface="Wingdings" panose="05000000000000000000" pitchFamily="2" charset="2"/>
              <a:buChar char="Ø"/>
            </a:pPr>
            <a:r>
              <a:rPr lang="en-US" sz="2000" dirty="0" err="1" smtClean="0">
                <a:solidFill>
                  <a:srgbClr val="2E75B5"/>
                </a:solidFill>
                <a:latin typeface="+mn-lt"/>
                <a:ea typeface="Poppins"/>
                <a:cs typeface="Poppins"/>
                <a:sym typeface="Poppins"/>
              </a:rPr>
              <a:t>Incremento</a:t>
            </a:r>
            <a:r>
              <a:rPr lang="en-US" sz="2000" dirty="0" smtClean="0">
                <a:solidFill>
                  <a:srgbClr val="2E75B5"/>
                </a:solidFill>
                <a:latin typeface="+mn-lt"/>
                <a:ea typeface="Poppins"/>
                <a:cs typeface="Poppins"/>
                <a:sym typeface="Poppins"/>
              </a:rPr>
              <a:t> </a:t>
            </a:r>
            <a:r>
              <a:rPr lang="en-US" sz="2000" dirty="0">
                <a:solidFill>
                  <a:srgbClr val="2E75B5"/>
                </a:solidFill>
                <a:latin typeface="+mn-lt"/>
                <a:ea typeface="Poppins"/>
                <a:cs typeface="Poppins"/>
                <a:sym typeface="Poppins"/>
              </a:rPr>
              <a:t>de </a:t>
            </a:r>
            <a:r>
              <a:rPr lang="en-US" sz="2000" dirty="0" err="1">
                <a:solidFill>
                  <a:srgbClr val="2E75B5"/>
                </a:solidFill>
                <a:latin typeface="+mn-lt"/>
                <a:ea typeface="Poppins"/>
                <a:cs typeface="Poppins"/>
                <a:sym typeface="Poppins"/>
              </a:rPr>
              <a:t>Participación</a:t>
            </a:r>
            <a:r>
              <a:rPr lang="en-US" sz="2000" dirty="0">
                <a:solidFill>
                  <a:srgbClr val="2E75B5"/>
                </a:solidFill>
                <a:latin typeface="+mn-lt"/>
                <a:ea typeface="Poppins"/>
                <a:cs typeface="Poppins"/>
                <a:sym typeface="Poppins"/>
              </a:rPr>
              <a:t> de las </a:t>
            </a:r>
            <a:r>
              <a:rPr lang="en-US" sz="2000" dirty="0" err="1">
                <a:solidFill>
                  <a:srgbClr val="2E75B5"/>
                </a:solidFill>
                <a:latin typeface="+mn-lt"/>
                <a:ea typeface="Poppins"/>
                <a:cs typeface="Poppins"/>
                <a:sym typeface="Poppins"/>
              </a:rPr>
              <a:t>Unidades</a:t>
            </a:r>
            <a:r>
              <a:rPr lang="en-US" sz="2000" dirty="0">
                <a:solidFill>
                  <a:srgbClr val="2E75B5"/>
                </a:solidFill>
                <a:latin typeface="+mn-lt"/>
                <a:ea typeface="Poppins"/>
                <a:cs typeface="Poppins"/>
                <a:sym typeface="Poppins"/>
              </a:rPr>
              <a:t> </a:t>
            </a:r>
            <a:r>
              <a:rPr lang="en-US" sz="2000" dirty="0" err="1">
                <a:solidFill>
                  <a:srgbClr val="2E75B5"/>
                </a:solidFill>
                <a:latin typeface="+mn-lt"/>
                <a:ea typeface="Poppins"/>
                <a:cs typeface="Poppins"/>
                <a:sym typeface="Poppins"/>
              </a:rPr>
              <a:t>académicas</a:t>
            </a:r>
            <a:r>
              <a:rPr lang="en-US" sz="2000" dirty="0">
                <a:solidFill>
                  <a:srgbClr val="2E75B5"/>
                </a:solidFill>
                <a:latin typeface="+mn-lt"/>
                <a:ea typeface="Poppins"/>
                <a:cs typeface="Poppins"/>
                <a:sym typeface="Poppins"/>
              </a:rPr>
              <a:t>.</a:t>
            </a:r>
            <a:endParaRPr sz="2000" dirty="0">
              <a:solidFill>
                <a:srgbClr val="2E75B5"/>
              </a:solidFill>
              <a:latin typeface="+mn-lt"/>
              <a:ea typeface="Poppins"/>
              <a:cs typeface="Poppins"/>
              <a:sym typeface="Poppins"/>
            </a:endParaRPr>
          </a:p>
          <a:p>
            <a:pPr marL="558800" lvl="0" indent="-457200" algn="just" rtl="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Clr>
                <a:srgbClr val="2E75B5"/>
              </a:buClr>
              <a:buSzPts val="2000"/>
              <a:buFont typeface="Wingdings" panose="05000000000000000000" pitchFamily="2" charset="2"/>
              <a:buChar char="Ø"/>
            </a:pPr>
            <a:r>
              <a:rPr lang="en-US" sz="2000" dirty="0" err="1" smtClean="0">
                <a:solidFill>
                  <a:srgbClr val="2E75B5"/>
                </a:solidFill>
                <a:latin typeface="+mn-lt"/>
                <a:ea typeface="Poppins"/>
                <a:cs typeface="Poppins"/>
                <a:sym typeface="Poppins"/>
              </a:rPr>
              <a:t>Utilización</a:t>
            </a:r>
            <a:r>
              <a:rPr lang="en-US" sz="2000" dirty="0" smtClean="0">
                <a:solidFill>
                  <a:srgbClr val="2E75B5"/>
                </a:solidFill>
                <a:latin typeface="+mn-lt"/>
                <a:ea typeface="Poppins"/>
                <a:cs typeface="Poppins"/>
                <a:sym typeface="Poppins"/>
              </a:rPr>
              <a:t> </a:t>
            </a:r>
            <a:r>
              <a:rPr lang="en-US" sz="2000" dirty="0">
                <a:solidFill>
                  <a:srgbClr val="2E75B5"/>
                </a:solidFill>
                <a:latin typeface="+mn-lt"/>
                <a:ea typeface="Poppins"/>
                <a:cs typeface="Poppins"/>
                <a:sym typeface="Poppins"/>
              </a:rPr>
              <a:t>de </a:t>
            </a:r>
            <a:r>
              <a:rPr lang="en-US" sz="2000" dirty="0" err="1">
                <a:solidFill>
                  <a:srgbClr val="2E75B5"/>
                </a:solidFill>
                <a:latin typeface="+mn-lt"/>
                <a:ea typeface="Poppins"/>
                <a:cs typeface="Poppins"/>
                <a:sym typeface="Poppins"/>
              </a:rPr>
              <a:t>Redes</a:t>
            </a:r>
            <a:r>
              <a:rPr lang="en-US" sz="2000" dirty="0">
                <a:solidFill>
                  <a:srgbClr val="2E75B5"/>
                </a:solidFill>
                <a:latin typeface="+mn-lt"/>
                <a:ea typeface="Poppins"/>
                <a:cs typeface="Poppins"/>
                <a:sym typeface="Poppins"/>
              </a:rPr>
              <a:t> </a:t>
            </a:r>
            <a:r>
              <a:rPr lang="en-US" sz="2000" dirty="0" err="1">
                <a:solidFill>
                  <a:srgbClr val="2E75B5"/>
                </a:solidFill>
                <a:latin typeface="+mn-lt"/>
                <a:ea typeface="Poppins"/>
                <a:cs typeface="Poppins"/>
                <a:sym typeface="Poppins"/>
              </a:rPr>
              <a:t>Sociales</a:t>
            </a:r>
            <a:r>
              <a:rPr lang="en-US" sz="2000" dirty="0">
                <a:solidFill>
                  <a:srgbClr val="2E75B5"/>
                </a:solidFill>
                <a:latin typeface="+mn-lt"/>
                <a:ea typeface="Poppins"/>
                <a:cs typeface="Poppins"/>
                <a:sym typeface="Poppins"/>
              </a:rPr>
              <a:t> para </a:t>
            </a:r>
            <a:r>
              <a:rPr lang="en-US" sz="2000" dirty="0" err="1">
                <a:solidFill>
                  <a:srgbClr val="2E75B5"/>
                </a:solidFill>
                <a:latin typeface="+mn-lt"/>
                <a:ea typeface="Poppins"/>
                <a:cs typeface="Poppins"/>
                <a:sym typeface="Poppins"/>
              </a:rPr>
              <a:t>difusión</a:t>
            </a:r>
            <a:r>
              <a:rPr lang="en-US" sz="2000" dirty="0">
                <a:solidFill>
                  <a:srgbClr val="2E75B5"/>
                </a:solidFill>
                <a:latin typeface="+mn-lt"/>
                <a:ea typeface="Poppins"/>
                <a:cs typeface="Poppins"/>
                <a:sym typeface="Poppins"/>
              </a:rPr>
              <a:t> de la RAIP.</a:t>
            </a:r>
            <a:endParaRPr sz="2000" dirty="0">
              <a:solidFill>
                <a:srgbClr val="2E75B5"/>
              </a:solidFill>
              <a:latin typeface="+mn-lt"/>
              <a:ea typeface="Poppins"/>
              <a:cs typeface="Poppins"/>
              <a:sym typeface="Poppins"/>
            </a:endParaRPr>
          </a:p>
          <a:p>
            <a:pPr marL="558800" lvl="0" indent="-457200" algn="just" rtl="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Clr>
                <a:srgbClr val="2E75B5"/>
              </a:buClr>
              <a:buSzPts val="2000"/>
              <a:buFont typeface="Wingdings" panose="05000000000000000000" pitchFamily="2" charset="2"/>
              <a:buChar char="Ø"/>
            </a:pPr>
            <a:r>
              <a:rPr lang="en-US" sz="2000" dirty="0" err="1" smtClean="0">
                <a:solidFill>
                  <a:srgbClr val="2E75B5"/>
                </a:solidFill>
                <a:latin typeface="+mn-lt"/>
                <a:ea typeface="Poppins"/>
                <a:cs typeface="Poppins"/>
                <a:sym typeface="Poppins"/>
              </a:rPr>
              <a:t>Intercambio</a:t>
            </a:r>
            <a:r>
              <a:rPr lang="en-US" sz="2000" dirty="0" smtClean="0">
                <a:solidFill>
                  <a:srgbClr val="2E75B5"/>
                </a:solidFill>
                <a:latin typeface="+mn-lt"/>
                <a:ea typeface="Poppins"/>
                <a:cs typeface="Poppins"/>
                <a:sym typeface="Poppins"/>
              </a:rPr>
              <a:t> </a:t>
            </a:r>
            <a:r>
              <a:rPr lang="en-US" sz="2000" dirty="0">
                <a:solidFill>
                  <a:srgbClr val="2E75B5"/>
                </a:solidFill>
                <a:latin typeface="+mn-lt"/>
                <a:ea typeface="Poppins"/>
                <a:cs typeface="Poppins"/>
                <a:sym typeface="Poppins"/>
              </a:rPr>
              <a:t>de </a:t>
            </a:r>
            <a:r>
              <a:rPr lang="en-US" sz="2000" dirty="0" err="1">
                <a:solidFill>
                  <a:srgbClr val="2E75B5"/>
                </a:solidFill>
                <a:latin typeface="+mn-lt"/>
                <a:ea typeface="Poppins"/>
                <a:cs typeface="Poppins"/>
                <a:sym typeface="Poppins"/>
              </a:rPr>
              <a:t>Información</a:t>
            </a:r>
            <a:r>
              <a:rPr lang="en-US" sz="2000" dirty="0">
                <a:solidFill>
                  <a:srgbClr val="2E75B5"/>
                </a:solidFill>
                <a:latin typeface="+mn-lt"/>
                <a:ea typeface="Poppins"/>
                <a:cs typeface="Poppins"/>
                <a:sym typeface="Poppins"/>
              </a:rPr>
              <a:t> con </a:t>
            </a:r>
            <a:r>
              <a:rPr lang="en-US" sz="2000" dirty="0" err="1">
                <a:solidFill>
                  <a:srgbClr val="2E75B5"/>
                </a:solidFill>
                <a:latin typeface="+mn-lt"/>
                <a:ea typeface="Poppins"/>
                <a:cs typeface="Poppins"/>
                <a:sym typeface="Poppins"/>
              </a:rPr>
              <a:t>Herramientas</a:t>
            </a:r>
            <a:r>
              <a:rPr lang="en-US" sz="2000" dirty="0">
                <a:solidFill>
                  <a:srgbClr val="2E75B5"/>
                </a:solidFill>
                <a:latin typeface="+mn-lt"/>
                <a:ea typeface="Poppins"/>
                <a:cs typeface="Poppins"/>
                <a:sym typeface="Poppins"/>
              </a:rPr>
              <a:t> </a:t>
            </a:r>
            <a:r>
              <a:rPr lang="en-US" sz="2000" dirty="0" err="1">
                <a:solidFill>
                  <a:srgbClr val="2E75B5"/>
                </a:solidFill>
                <a:latin typeface="+mn-lt"/>
                <a:ea typeface="Poppins"/>
                <a:cs typeface="Poppins"/>
                <a:sym typeface="Poppins"/>
              </a:rPr>
              <a:t>similares</a:t>
            </a:r>
            <a:r>
              <a:rPr lang="en-US" sz="2000" dirty="0" smtClean="0">
                <a:solidFill>
                  <a:srgbClr val="2E75B5"/>
                </a:solidFill>
                <a:latin typeface="Poppins"/>
                <a:ea typeface="Poppins"/>
                <a:cs typeface="Poppins"/>
                <a:sym typeface="Poppins"/>
              </a:rPr>
              <a:t>.</a:t>
            </a:r>
            <a:endParaRPr sz="1500" dirty="0">
              <a:solidFill>
                <a:srgbClr val="2E75B5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  <p:transition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4" name="Google Shape;364;p2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29713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365" name="Google Shape;365;p25"/>
          <p:cNvSpPr txBox="1"/>
          <p:nvPr/>
        </p:nvSpPr>
        <p:spPr>
          <a:xfrm>
            <a:off x="1826694" y="3565429"/>
            <a:ext cx="5490611" cy="7848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500">
                <a:solidFill>
                  <a:srgbClr val="21B4D1"/>
                </a:solidFill>
                <a:latin typeface="Arial Black"/>
                <a:ea typeface="Arial Black"/>
                <a:cs typeface="Arial Black"/>
                <a:sym typeface="Arial Black"/>
              </a:rPr>
              <a:t>Gracias</a:t>
            </a:r>
            <a:endParaRPr/>
          </a:p>
        </p:txBody>
      </p:sp>
      <p:sp>
        <p:nvSpPr>
          <p:cNvPr id="366" name="Google Shape;366;p25"/>
          <p:cNvSpPr/>
          <p:nvPr/>
        </p:nvSpPr>
        <p:spPr>
          <a:xfrm>
            <a:off x="0" y="4601308"/>
            <a:ext cx="3188829" cy="542192"/>
          </a:xfrm>
          <a:custGeom>
            <a:avLst/>
            <a:gdLst/>
            <a:ahLst/>
            <a:cxnLst/>
            <a:rect l="l" t="t" r="r" b="b"/>
            <a:pathLst>
              <a:path w="5980691" h="1016888" extrusionOk="0">
                <a:moveTo>
                  <a:pt x="5966227" y="1013204"/>
                </a:moveTo>
                <a:lnTo>
                  <a:pt x="5980691" y="1016888"/>
                </a:lnTo>
                <a:lnTo>
                  <a:pt x="5928824" y="1016888"/>
                </a:lnTo>
                <a:lnTo>
                  <a:pt x="5940723" y="1013415"/>
                </a:lnTo>
                <a:cubicBezTo>
                  <a:pt x="5948805" y="1012362"/>
                  <a:pt x="5957411" y="1012362"/>
                  <a:pt x="5966227" y="1013204"/>
                </a:cubicBezTo>
                <a:close/>
                <a:moveTo>
                  <a:pt x="5529894" y="914395"/>
                </a:moveTo>
                <a:cubicBezTo>
                  <a:pt x="5536297" y="916795"/>
                  <a:pt x="5542701" y="923198"/>
                  <a:pt x="5542701" y="932804"/>
                </a:cubicBezTo>
                <a:cubicBezTo>
                  <a:pt x="5529894" y="932804"/>
                  <a:pt x="5529894" y="919998"/>
                  <a:pt x="5517087" y="919998"/>
                </a:cubicBezTo>
                <a:cubicBezTo>
                  <a:pt x="5517087" y="913594"/>
                  <a:pt x="5523491" y="911993"/>
                  <a:pt x="5529894" y="914395"/>
                </a:cubicBezTo>
                <a:close/>
                <a:moveTo>
                  <a:pt x="5254550" y="872611"/>
                </a:moveTo>
                <a:cubicBezTo>
                  <a:pt x="5267357" y="865568"/>
                  <a:pt x="5260953" y="893743"/>
                  <a:pt x="5280163" y="886700"/>
                </a:cubicBezTo>
                <a:cubicBezTo>
                  <a:pt x="5273760" y="900788"/>
                  <a:pt x="5254550" y="893743"/>
                  <a:pt x="5254550" y="872611"/>
                </a:cubicBezTo>
                <a:close/>
                <a:moveTo>
                  <a:pt x="4185193" y="756711"/>
                </a:moveTo>
                <a:cubicBezTo>
                  <a:pt x="4178332" y="772721"/>
                  <a:pt x="4150887" y="764716"/>
                  <a:pt x="4137167" y="772721"/>
                </a:cubicBezTo>
                <a:cubicBezTo>
                  <a:pt x="4144028" y="756711"/>
                  <a:pt x="4157748" y="756711"/>
                  <a:pt x="4185193" y="756711"/>
                </a:cubicBezTo>
                <a:close/>
                <a:moveTo>
                  <a:pt x="3580846" y="723549"/>
                </a:moveTo>
                <a:cubicBezTo>
                  <a:pt x="3587564" y="726917"/>
                  <a:pt x="3585884" y="728601"/>
                  <a:pt x="3581687" y="728601"/>
                </a:cubicBezTo>
                <a:lnTo>
                  <a:pt x="3568886" y="724071"/>
                </a:lnTo>
                <a:close/>
                <a:moveTo>
                  <a:pt x="3567412" y="723549"/>
                </a:moveTo>
                <a:lnTo>
                  <a:pt x="3568886" y="724071"/>
                </a:lnTo>
                <a:lnTo>
                  <a:pt x="3568370" y="724094"/>
                </a:lnTo>
                <a:close/>
                <a:moveTo>
                  <a:pt x="3768973" y="705485"/>
                </a:moveTo>
                <a:cubicBezTo>
                  <a:pt x="3762570" y="711888"/>
                  <a:pt x="3768973" y="724695"/>
                  <a:pt x="3756167" y="724695"/>
                </a:cubicBezTo>
                <a:cubicBezTo>
                  <a:pt x="3756167" y="711888"/>
                  <a:pt x="3756167" y="699081"/>
                  <a:pt x="3768973" y="705485"/>
                </a:cubicBezTo>
                <a:close/>
                <a:moveTo>
                  <a:pt x="3720949" y="705485"/>
                </a:moveTo>
                <a:cubicBezTo>
                  <a:pt x="3720949" y="718291"/>
                  <a:pt x="3708142" y="718291"/>
                  <a:pt x="3695336" y="718291"/>
                </a:cubicBezTo>
                <a:cubicBezTo>
                  <a:pt x="3695336" y="705485"/>
                  <a:pt x="3708142" y="705485"/>
                  <a:pt x="3720949" y="705485"/>
                </a:cubicBezTo>
                <a:close/>
                <a:moveTo>
                  <a:pt x="4271637" y="670267"/>
                </a:moveTo>
                <a:cubicBezTo>
                  <a:pt x="4265234" y="684675"/>
                  <a:pt x="4258830" y="691879"/>
                  <a:pt x="4252428" y="699083"/>
                </a:cubicBezTo>
                <a:cubicBezTo>
                  <a:pt x="4246024" y="691879"/>
                  <a:pt x="4265234" y="684675"/>
                  <a:pt x="4252428" y="684675"/>
                </a:cubicBezTo>
                <a:cubicBezTo>
                  <a:pt x="4258830" y="670267"/>
                  <a:pt x="4265234" y="670267"/>
                  <a:pt x="4271637" y="670267"/>
                </a:cubicBezTo>
                <a:close/>
                <a:moveTo>
                  <a:pt x="4092343" y="670267"/>
                </a:moveTo>
                <a:cubicBezTo>
                  <a:pt x="4085299" y="684141"/>
                  <a:pt x="4071211" y="691079"/>
                  <a:pt x="4085299" y="698016"/>
                </a:cubicBezTo>
                <a:cubicBezTo>
                  <a:pt x="4092343" y="711890"/>
                  <a:pt x="4064167" y="684141"/>
                  <a:pt x="4057124" y="691079"/>
                </a:cubicBezTo>
                <a:cubicBezTo>
                  <a:pt x="4057124" y="677205"/>
                  <a:pt x="4078256" y="677205"/>
                  <a:pt x="4092343" y="670267"/>
                </a:cubicBezTo>
                <a:close/>
                <a:moveTo>
                  <a:pt x="4206323" y="666998"/>
                </a:moveTo>
                <a:cubicBezTo>
                  <a:pt x="4216407" y="667865"/>
                  <a:pt x="4226493" y="671334"/>
                  <a:pt x="4233217" y="671334"/>
                </a:cubicBezTo>
                <a:cubicBezTo>
                  <a:pt x="4199599" y="699083"/>
                  <a:pt x="4145811" y="664398"/>
                  <a:pt x="4118917" y="699083"/>
                </a:cubicBezTo>
                <a:cubicBezTo>
                  <a:pt x="4118917" y="685210"/>
                  <a:pt x="4098747" y="692145"/>
                  <a:pt x="4098747" y="671334"/>
                </a:cubicBezTo>
                <a:cubicBezTo>
                  <a:pt x="4139087" y="685210"/>
                  <a:pt x="4152535" y="657460"/>
                  <a:pt x="4179429" y="678272"/>
                </a:cubicBezTo>
                <a:cubicBezTo>
                  <a:pt x="4186153" y="667865"/>
                  <a:pt x="4196237" y="666131"/>
                  <a:pt x="4206323" y="666998"/>
                </a:cubicBezTo>
                <a:close/>
                <a:moveTo>
                  <a:pt x="3568344" y="658561"/>
                </a:moveTo>
                <a:cubicBezTo>
                  <a:pt x="3571488" y="658061"/>
                  <a:pt x="3575173" y="658661"/>
                  <a:pt x="3579075" y="659862"/>
                </a:cubicBezTo>
                <a:cubicBezTo>
                  <a:pt x="3586880" y="662262"/>
                  <a:pt x="3595550" y="667064"/>
                  <a:pt x="3602488" y="670267"/>
                </a:cubicBezTo>
                <a:cubicBezTo>
                  <a:pt x="3588615" y="683074"/>
                  <a:pt x="3574739" y="657460"/>
                  <a:pt x="3560865" y="663864"/>
                </a:cubicBezTo>
                <a:cubicBezTo>
                  <a:pt x="3562600" y="660662"/>
                  <a:pt x="3565201" y="659061"/>
                  <a:pt x="3568344" y="658561"/>
                </a:cubicBezTo>
                <a:close/>
                <a:moveTo>
                  <a:pt x="3730842" y="652058"/>
                </a:moveTo>
                <a:cubicBezTo>
                  <a:pt x="3732981" y="651457"/>
                  <a:pt x="3735907" y="651858"/>
                  <a:pt x="3739058" y="652658"/>
                </a:cubicBezTo>
                <a:cubicBezTo>
                  <a:pt x="3745363" y="654258"/>
                  <a:pt x="3752567" y="657460"/>
                  <a:pt x="3756169" y="657460"/>
                </a:cubicBezTo>
                <a:cubicBezTo>
                  <a:pt x="3748965" y="670267"/>
                  <a:pt x="3734557" y="651057"/>
                  <a:pt x="3727353" y="657460"/>
                </a:cubicBezTo>
                <a:cubicBezTo>
                  <a:pt x="3727353" y="654259"/>
                  <a:pt x="3728704" y="652658"/>
                  <a:pt x="3730842" y="652058"/>
                </a:cubicBezTo>
                <a:close/>
                <a:moveTo>
                  <a:pt x="2730431" y="615625"/>
                </a:moveTo>
                <a:cubicBezTo>
                  <a:pt x="2737635" y="617989"/>
                  <a:pt x="2741237" y="627444"/>
                  <a:pt x="2741237" y="616638"/>
                </a:cubicBezTo>
                <a:cubicBezTo>
                  <a:pt x="2754044" y="631046"/>
                  <a:pt x="2728430" y="623842"/>
                  <a:pt x="2728430" y="638250"/>
                </a:cubicBezTo>
                <a:cubicBezTo>
                  <a:pt x="2722027" y="638250"/>
                  <a:pt x="2722027" y="631046"/>
                  <a:pt x="2722027" y="616638"/>
                </a:cubicBezTo>
                <a:cubicBezTo>
                  <a:pt x="2725229" y="614837"/>
                  <a:pt x="2728030" y="614837"/>
                  <a:pt x="2730431" y="615625"/>
                </a:cubicBezTo>
                <a:close/>
                <a:moveTo>
                  <a:pt x="2407261" y="611436"/>
                </a:moveTo>
                <a:cubicBezTo>
                  <a:pt x="2408662" y="611435"/>
                  <a:pt x="2410663" y="612636"/>
                  <a:pt x="2413065" y="614236"/>
                </a:cubicBezTo>
                <a:cubicBezTo>
                  <a:pt x="2417867" y="617439"/>
                  <a:pt x="2424270" y="622241"/>
                  <a:pt x="2430674" y="622241"/>
                </a:cubicBezTo>
                <a:cubicBezTo>
                  <a:pt x="2424270" y="628644"/>
                  <a:pt x="2411464" y="622241"/>
                  <a:pt x="2405060" y="622241"/>
                </a:cubicBezTo>
                <a:cubicBezTo>
                  <a:pt x="2411464" y="622241"/>
                  <a:pt x="2411464" y="615838"/>
                  <a:pt x="2405060" y="615838"/>
                </a:cubicBezTo>
                <a:cubicBezTo>
                  <a:pt x="2405060" y="612636"/>
                  <a:pt x="2405860" y="611435"/>
                  <a:pt x="2407261" y="611436"/>
                </a:cubicBezTo>
                <a:close/>
                <a:moveTo>
                  <a:pt x="3294488" y="605574"/>
                </a:moveTo>
                <a:lnTo>
                  <a:pt x="3298732" y="609035"/>
                </a:lnTo>
                <a:cubicBezTo>
                  <a:pt x="3297053" y="609035"/>
                  <a:pt x="3295793" y="607772"/>
                  <a:pt x="3294744" y="606088"/>
                </a:cubicBezTo>
                <a:close/>
                <a:moveTo>
                  <a:pt x="3968578" y="603430"/>
                </a:moveTo>
                <a:cubicBezTo>
                  <a:pt x="3973681" y="604231"/>
                  <a:pt x="3977083" y="607833"/>
                  <a:pt x="3977083" y="615838"/>
                </a:cubicBezTo>
                <a:cubicBezTo>
                  <a:pt x="3970278" y="615838"/>
                  <a:pt x="3970278" y="615838"/>
                  <a:pt x="3970278" y="609434"/>
                </a:cubicBezTo>
                <a:cubicBezTo>
                  <a:pt x="3963476" y="609434"/>
                  <a:pt x="3963476" y="615838"/>
                  <a:pt x="3970278" y="615838"/>
                </a:cubicBezTo>
                <a:cubicBezTo>
                  <a:pt x="3956671" y="628644"/>
                  <a:pt x="3929456" y="615838"/>
                  <a:pt x="3922654" y="628644"/>
                </a:cubicBezTo>
                <a:cubicBezTo>
                  <a:pt x="3922654" y="623842"/>
                  <a:pt x="3953271" y="601030"/>
                  <a:pt x="3968578" y="603430"/>
                </a:cubicBezTo>
                <a:close/>
                <a:moveTo>
                  <a:pt x="2942943" y="603031"/>
                </a:moveTo>
                <a:cubicBezTo>
                  <a:pt x="2942943" y="615838"/>
                  <a:pt x="2942943" y="615838"/>
                  <a:pt x="2942943" y="615838"/>
                </a:cubicBezTo>
                <a:cubicBezTo>
                  <a:pt x="2936250" y="609434"/>
                  <a:pt x="2869304" y="622241"/>
                  <a:pt x="2916164" y="609434"/>
                </a:cubicBezTo>
                <a:cubicBezTo>
                  <a:pt x="2929554" y="609434"/>
                  <a:pt x="2929554" y="596628"/>
                  <a:pt x="2942943" y="603031"/>
                </a:cubicBezTo>
                <a:close/>
                <a:moveTo>
                  <a:pt x="3916032" y="600849"/>
                </a:moveTo>
                <a:lnTo>
                  <a:pt x="3917852" y="602676"/>
                </a:lnTo>
                <a:lnTo>
                  <a:pt x="3912209" y="602109"/>
                </a:lnTo>
                <a:close/>
                <a:moveTo>
                  <a:pt x="3292016" y="600615"/>
                </a:moveTo>
                <a:lnTo>
                  <a:pt x="3294488" y="605574"/>
                </a:lnTo>
                <a:lnTo>
                  <a:pt x="3289255" y="601307"/>
                </a:lnTo>
                <a:close/>
                <a:moveTo>
                  <a:pt x="3875829" y="598453"/>
                </a:moveTo>
                <a:lnTo>
                  <a:pt x="3912209" y="602109"/>
                </a:lnTo>
                <a:lnTo>
                  <a:pt x="3897682" y="606901"/>
                </a:lnTo>
                <a:cubicBezTo>
                  <a:pt x="3877512" y="609436"/>
                  <a:pt x="3857339" y="609436"/>
                  <a:pt x="3843893" y="609436"/>
                </a:cubicBezTo>
                <a:cubicBezTo>
                  <a:pt x="3847255" y="599298"/>
                  <a:pt x="3860701" y="597608"/>
                  <a:pt x="3875829" y="598453"/>
                </a:cubicBezTo>
                <a:close/>
                <a:moveTo>
                  <a:pt x="3028896" y="596983"/>
                </a:moveTo>
                <a:cubicBezTo>
                  <a:pt x="3028896" y="624020"/>
                  <a:pt x="3042194" y="590224"/>
                  <a:pt x="3042194" y="610501"/>
                </a:cubicBezTo>
                <a:cubicBezTo>
                  <a:pt x="3035545" y="630780"/>
                  <a:pt x="2982346" y="603743"/>
                  <a:pt x="2969047" y="630780"/>
                </a:cubicBezTo>
                <a:cubicBezTo>
                  <a:pt x="2969047" y="637538"/>
                  <a:pt x="2982346" y="637538"/>
                  <a:pt x="2982346" y="637538"/>
                </a:cubicBezTo>
                <a:cubicBezTo>
                  <a:pt x="2988997" y="651057"/>
                  <a:pt x="2955748" y="637538"/>
                  <a:pt x="2955748" y="624020"/>
                </a:cubicBezTo>
                <a:cubicBezTo>
                  <a:pt x="2969047" y="624020"/>
                  <a:pt x="2975696" y="624020"/>
                  <a:pt x="2969047" y="603743"/>
                </a:cubicBezTo>
                <a:cubicBezTo>
                  <a:pt x="2988997" y="617262"/>
                  <a:pt x="3008945" y="603743"/>
                  <a:pt x="3028896" y="596983"/>
                </a:cubicBezTo>
                <a:close/>
                <a:moveTo>
                  <a:pt x="3077412" y="596628"/>
                </a:moveTo>
                <a:cubicBezTo>
                  <a:pt x="3077412" y="590224"/>
                  <a:pt x="3096622" y="603031"/>
                  <a:pt x="3096622" y="615838"/>
                </a:cubicBezTo>
                <a:cubicBezTo>
                  <a:pt x="3090218" y="615838"/>
                  <a:pt x="3083815" y="603031"/>
                  <a:pt x="3077412" y="596628"/>
                </a:cubicBezTo>
                <a:close/>
                <a:moveTo>
                  <a:pt x="3816999" y="590224"/>
                </a:moveTo>
                <a:cubicBezTo>
                  <a:pt x="3823403" y="596628"/>
                  <a:pt x="3823403" y="609434"/>
                  <a:pt x="3829806" y="609434"/>
                </a:cubicBezTo>
                <a:cubicBezTo>
                  <a:pt x="3829806" y="622241"/>
                  <a:pt x="3823403" y="622241"/>
                  <a:pt x="3816999" y="622241"/>
                </a:cubicBezTo>
                <a:cubicBezTo>
                  <a:pt x="3810596" y="603031"/>
                  <a:pt x="3816999" y="603031"/>
                  <a:pt x="3816999" y="590224"/>
                </a:cubicBezTo>
                <a:close/>
                <a:moveTo>
                  <a:pt x="3803392" y="590224"/>
                </a:moveTo>
                <a:cubicBezTo>
                  <a:pt x="3796188" y="596628"/>
                  <a:pt x="3803392" y="603031"/>
                  <a:pt x="3810596" y="603031"/>
                </a:cubicBezTo>
                <a:cubicBezTo>
                  <a:pt x="3803392" y="609434"/>
                  <a:pt x="3803392" y="628644"/>
                  <a:pt x="3788984" y="628644"/>
                </a:cubicBezTo>
                <a:cubicBezTo>
                  <a:pt x="3781780" y="609434"/>
                  <a:pt x="3796188" y="615838"/>
                  <a:pt x="3803392" y="609434"/>
                </a:cubicBezTo>
                <a:cubicBezTo>
                  <a:pt x="3796188" y="603031"/>
                  <a:pt x="3788984" y="596628"/>
                  <a:pt x="3788984" y="596628"/>
                </a:cubicBezTo>
                <a:cubicBezTo>
                  <a:pt x="3788984" y="590224"/>
                  <a:pt x="3796188" y="590224"/>
                  <a:pt x="3803392" y="590224"/>
                </a:cubicBezTo>
                <a:close/>
                <a:moveTo>
                  <a:pt x="3866584" y="565502"/>
                </a:moveTo>
                <a:cubicBezTo>
                  <a:pt x="3887596" y="563812"/>
                  <a:pt x="3907766" y="568880"/>
                  <a:pt x="3911128" y="589159"/>
                </a:cubicBezTo>
                <a:cubicBezTo>
                  <a:pt x="3931300" y="589159"/>
                  <a:pt x="3938022" y="589159"/>
                  <a:pt x="3951470" y="589159"/>
                </a:cubicBezTo>
                <a:lnTo>
                  <a:pt x="3916032" y="600849"/>
                </a:lnTo>
                <a:lnTo>
                  <a:pt x="3884234" y="568880"/>
                </a:lnTo>
                <a:cubicBezTo>
                  <a:pt x="3884234" y="589159"/>
                  <a:pt x="3843893" y="582399"/>
                  <a:pt x="3816999" y="582399"/>
                </a:cubicBezTo>
                <a:cubicBezTo>
                  <a:pt x="3823723" y="575641"/>
                  <a:pt x="3845573" y="567190"/>
                  <a:pt x="3866584" y="565502"/>
                </a:cubicBezTo>
                <a:close/>
                <a:moveTo>
                  <a:pt x="4063527" y="561410"/>
                </a:moveTo>
                <a:cubicBezTo>
                  <a:pt x="4063527" y="577420"/>
                  <a:pt x="4050721" y="569415"/>
                  <a:pt x="4037914" y="577420"/>
                </a:cubicBezTo>
                <a:cubicBezTo>
                  <a:pt x="4044317" y="561410"/>
                  <a:pt x="4050721" y="561410"/>
                  <a:pt x="4063527" y="561410"/>
                </a:cubicBezTo>
                <a:close/>
                <a:moveTo>
                  <a:pt x="3957873" y="555808"/>
                </a:moveTo>
                <a:cubicBezTo>
                  <a:pt x="3983486" y="555808"/>
                  <a:pt x="3983486" y="562610"/>
                  <a:pt x="4002696" y="569415"/>
                </a:cubicBezTo>
                <a:cubicBezTo>
                  <a:pt x="4002696" y="596630"/>
                  <a:pt x="3957873" y="542200"/>
                  <a:pt x="3964276" y="583022"/>
                </a:cubicBezTo>
                <a:cubicBezTo>
                  <a:pt x="3957873" y="576218"/>
                  <a:pt x="3951470" y="562610"/>
                  <a:pt x="3957873" y="555808"/>
                </a:cubicBezTo>
                <a:close/>
                <a:moveTo>
                  <a:pt x="4031511" y="555007"/>
                </a:moveTo>
                <a:cubicBezTo>
                  <a:pt x="4031511" y="577420"/>
                  <a:pt x="4025107" y="577420"/>
                  <a:pt x="4012300" y="577420"/>
                </a:cubicBezTo>
                <a:cubicBezTo>
                  <a:pt x="4018704" y="562477"/>
                  <a:pt x="4018704" y="555007"/>
                  <a:pt x="4031511" y="555007"/>
                </a:cubicBezTo>
                <a:close/>
                <a:moveTo>
                  <a:pt x="4127260" y="553698"/>
                </a:moveTo>
                <a:cubicBezTo>
                  <a:pt x="4133764" y="554673"/>
                  <a:pt x="4136366" y="562477"/>
                  <a:pt x="4146771" y="562477"/>
                </a:cubicBezTo>
                <a:cubicBezTo>
                  <a:pt x="4146771" y="590226"/>
                  <a:pt x="4119022" y="555541"/>
                  <a:pt x="4125959" y="576353"/>
                </a:cubicBezTo>
                <a:cubicBezTo>
                  <a:pt x="4125959" y="590226"/>
                  <a:pt x="4112086" y="576353"/>
                  <a:pt x="4112086" y="569415"/>
                </a:cubicBezTo>
                <a:cubicBezTo>
                  <a:pt x="4063527" y="576353"/>
                  <a:pt x="4098212" y="555541"/>
                  <a:pt x="4119022" y="562477"/>
                </a:cubicBezTo>
                <a:cubicBezTo>
                  <a:pt x="4119022" y="562477"/>
                  <a:pt x="4119022" y="555541"/>
                  <a:pt x="4119022" y="555541"/>
                </a:cubicBezTo>
                <a:cubicBezTo>
                  <a:pt x="4122491" y="553807"/>
                  <a:pt x="4125092" y="553373"/>
                  <a:pt x="4127260" y="553698"/>
                </a:cubicBezTo>
                <a:close/>
                <a:moveTo>
                  <a:pt x="4173985" y="550124"/>
                </a:moveTo>
                <a:cubicBezTo>
                  <a:pt x="4183590" y="549243"/>
                  <a:pt x="4194795" y="552766"/>
                  <a:pt x="4204401" y="556288"/>
                </a:cubicBezTo>
                <a:cubicBezTo>
                  <a:pt x="4197998" y="563332"/>
                  <a:pt x="4197998" y="570375"/>
                  <a:pt x="4197998" y="577420"/>
                </a:cubicBezTo>
                <a:cubicBezTo>
                  <a:pt x="4178788" y="556288"/>
                  <a:pt x="4178788" y="570375"/>
                  <a:pt x="4153174" y="570375"/>
                </a:cubicBezTo>
                <a:cubicBezTo>
                  <a:pt x="4156375" y="556288"/>
                  <a:pt x="4164379" y="551006"/>
                  <a:pt x="4173985" y="550124"/>
                </a:cubicBezTo>
                <a:close/>
                <a:moveTo>
                  <a:pt x="2184146" y="522990"/>
                </a:moveTo>
                <a:cubicBezTo>
                  <a:pt x="2170424" y="529393"/>
                  <a:pt x="2149842" y="548603"/>
                  <a:pt x="2136120" y="535797"/>
                </a:cubicBezTo>
                <a:cubicBezTo>
                  <a:pt x="2149842" y="522990"/>
                  <a:pt x="2170424" y="529393"/>
                  <a:pt x="2184146" y="522990"/>
                </a:cubicBezTo>
                <a:close/>
                <a:moveTo>
                  <a:pt x="1955761" y="516587"/>
                </a:moveTo>
                <a:cubicBezTo>
                  <a:pt x="1962697" y="516587"/>
                  <a:pt x="1962697" y="522990"/>
                  <a:pt x="1969635" y="522990"/>
                </a:cubicBezTo>
                <a:cubicBezTo>
                  <a:pt x="1962697" y="542200"/>
                  <a:pt x="1955761" y="535797"/>
                  <a:pt x="1941885" y="535797"/>
                </a:cubicBezTo>
                <a:cubicBezTo>
                  <a:pt x="1928012" y="529393"/>
                  <a:pt x="1962697" y="535797"/>
                  <a:pt x="1955761" y="516587"/>
                </a:cubicBezTo>
                <a:close/>
                <a:moveTo>
                  <a:pt x="1847971" y="510183"/>
                </a:moveTo>
                <a:cubicBezTo>
                  <a:pt x="1841033" y="516587"/>
                  <a:pt x="1847971" y="516587"/>
                  <a:pt x="1847971" y="516587"/>
                </a:cubicBezTo>
                <a:cubicBezTo>
                  <a:pt x="1834097" y="522990"/>
                  <a:pt x="1827160" y="516587"/>
                  <a:pt x="1806348" y="516587"/>
                </a:cubicBezTo>
                <a:cubicBezTo>
                  <a:pt x="1813286" y="510183"/>
                  <a:pt x="1834097" y="516587"/>
                  <a:pt x="1847971" y="510183"/>
                </a:cubicBezTo>
                <a:close/>
                <a:moveTo>
                  <a:pt x="1861576" y="508582"/>
                </a:moveTo>
                <a:cubicBezTo>
                  <a:pt x="1865578" y="508582"/>
                  <a:pt x="1870380" y="510183"/>
                  <a:pt x="1873582" y="510183"/>
                </a:cubicBezTo>
                <a:cubicBezTo>
                  <a:pt x="1873582" y="510183"/>
                  <a:pt x="1867179" y="516587"/>
                  <a:pt x="1873582" y="516587"/>
                </a:cubicBezTo>
                <a:cubicBezTo>
                  <a:pt x="1867179" y="529393"/>
                  <a:pt x="1867179" y="510183"/>
                  <a:pt x="1854372" y="516587"/>
                </a:cubicBezTo>
                <a:cubicBezTo>
                  <a:pt x="1854372" y="510183"/>
                  <a:pt x="1857573" y="508582"/>
                  <a:pt x="1861576" y="508582"/>
                </a:cubicBezTo>
                <a:close/>
                <a:moveTo>
                  <a:pt x="1854374" y="488410"/>
                </a:moveTo>
                <a:cubicBezTo>
                  <a:pt x="1834202" y="509542"/>
                  <a:pt x="1807308" y="488410"/>
                  <a:pt x="1787138" y="516587"/>
                </a:cubicBezTo>
                <a:cubicBezTo>
                  <a:pt x="1800584" y="481367"/>
                  <a:pt x="1827480" y="495455"/>
                  <a:pt x="1854374" y="488410"/>
                </a:cubicBezTo>
                <a:close/>
                <a:moveTo>
                  <a:pt x="2157891" y="487771"/>
                </a:moveTo>
                <a:cubicBezTo>
                  <a:pt x="2164936" y="494632"/>
                  <a:pt x="2164936" y="501493"/>
                  <a:pt x="2164936" y="515213"/>
                </a:cubicBezTo>
                <a:cubicBezTo>
                  <a:pt x="2150848" y="508352"/>
                  <a:pt x="2129716" y="535797"/>
                  <a:pt x="2129716" y="501493"/>
                </a:cubicBezTo>
                <a:cubicBezTo>
                  <a:pt x="2143804" y="508352"/>
                  <a:pt x="2157891" y="522074"/>
                  <a:pt x="2157891" y="487771"/>
                </a:cubicBezTo>
                <a:close/>
                <a:moveTo>
                  <a:pt x="2613170" y="481367"/>
                </a:moveTo>
                <a:cubicBezTo>
                  <a:pt x="2613170" y="503780"/>
                  <a:pt x="2613170" y="503780"/>
                  <a:pt x="2613170" y="503780"/>
                </a:cubicBezTo>
                <a:cubicBezTo>
                  <a:pt x="2613170" y="496310"/>
                  <a:pt x="2600363" y="503780"/>
                  <a:pt x="2587557" y="503780"/>
                </a:cubicBezTo>
                <a:cubicBezTo>
                  <a:pt x="2593960" y="481367"/>
                  <a:pt x="2606767" y="488838"/>
                  <a:pt x="2613170" y="481367"/>
                </a:cubicBezTo>
                <a:close/>
                <a:moveTo>
                  <a:pt x="2697477" y="474364"/>
                </a:moveTo>
                <a:cubicBezTo>
                  <a:pt x="2701015" y="473363"/>
                  <a:pt x="2704874" y="473363"/>
                  <a:pt x="2708305" y="474964"/>
                </a:cubicBezTo>
                <a:cubicBezTo>
                  <a:pt x="2722027" y="487771"/>
                  <a:pt x="2680862" y="474964"/>
                  <a:pt x="2694582" y="494174"/>
                </a:cubicBezTo>
                <a:cubicBezTo>
                  <a:pt x="2679146" y="489372"/>
                  <a:pt x="2686864" y="477365"/>
                  <a:pt x="2697477" y="474364"/>
                </a:cubicBezTo>
                <a:close/>
                <a:moveTo>
                  <a:pt x="1842366" y="444549"/>
                </a:moveTo>
                <a:cubicBezTo>
                  <a:pt x="1849570" y="444549"/>
                  <a:pt x="1857573" y="446148"/>
                  <a:pt x="1860776" y="449351"/>
                </a:cubicBezTo>
                <a:cubicBezTo>
                  <a:pt x="1860776" y="462157"/>
                  <a:pt x="1835162" y="455754"/>
                  <a:pt x="1828759" y="449351"/>
                </a:cubicBezTo>
                <a:cubicBezTo>
                  <a:pt x="1828759" y="446148"/>
                  <a:pt x="1835162" y="444549"/>
                  <a:pt x="1842366" y="444549"/>
                </a:cubicBezTo>
                <a:close/>
                <a:moveTo>
                  <a:pt x="1807149" y="438946"/>
                </a:moveTo>
                <a:cubicBezTo>
                  <a:pt x="1811150" y="438145"/>
                  <a:pt x="1815952" y="439745"/>
                  <a:pt x="1819155" y="442947"/>
                </a:cubicBezTo>
                <a:cubicBezTo>
                  <a:pt x="1819155" y="455754"/>
                  <a:pt x="1799945" y="481367"/>
                  <a:pt x="1799945" y="462157"/>
                </a:cubicBezTo>
                <a:lnTo>
                  <a:pt x="1806348" y="462157"/>
                </a:lnTo>
                <a:cubicBezTo>
                  <a:pt x="1812752" y="449351"/>
                  <a:pt x="1806348" y="449351"/>
                  <a:pt x="1799945" y="449351"/>
                </a:cubicBezTo>
                <a:cubicBezTo>
                  <a:pt x="1799945" y="442947"/>
                  <a:pt x="1803146" y="439745"/>
                  <a:pt x="1807149" y="438946"/>
                </a:cubicBezTo>
                <a:close/>
                <a:moveTo>
                  <a:pt x="2835161" y="425714"/>
                </a:moveTo>
                <a:cubicBezTo>
                  <a:pt x="2844591" y="426390"/>
                  <a:pt x="2858899" y="433144"/>
                  <a:pt x="2869304" y="427741"/>
                </a:cubicBezTo>
                <a:cubicBezTo>
                  <a:pt x="2855430" y="449353"/>
                  <a:pt x="2841555" y="434945"/>
                  <a:pt x="2827681" y="427741"/>
                </a:cubicBezTo>
                <a:cubicBezTo>
                  <a:pt x="2829416" y="425940"/>
                  <a:pt x="2832017" y="425489"/>
                  <a:pt x="2835161" y="425714"/>
                </a:cubicBezTo>
                <a:close/>
                <a:moveTo>
                  <a:pt x="3022984" y="414133"/>
                </a:moveTo>
                <a:cubicBezTo>
                  <a:pt x="3029845" y="407730"/>
                  <a:pt x="3057288" y="420536"/>
                  <a:pt x="3071010" y="420536"/>
                </a:cubicBezTo>
                <a:cubicBezTo>
                  <a:pt x="3064149" y="426940"/>
                  <a:pt x="3036707" y="414133"/>
                  <a:pt x="3022984" y="414133"/>
                </a:cubicBezTo>
                <a:close/>
                <a:moveTo>
                  <a:pt x="2710570" y="412792"/>
                </a:moveTo>
                <a:cubicBezTo>
                  <a:pt x="2714422" y="413453"/>
                  <a:pt x="2717223" y="420056"/>
                  <a:pt x="2728430" y="414772"/>
                </a:cubicBezTo>
                <a:cubicBezTo>
                  <a:pt x="2728430" y="442949"/>
                  <a:pt x="2713488" y="414772"/>
                  <a:pt x="2706018" y="428862"/>
                </a:cubicBezTo>
                <a:cubicBezTo>
                  <a:pt x="2706018" y="414772"/>
                  <a:pt x="2706018" y="414772"/>
                  <a:pt x="2706018" y="414772"/>
                </a:cubicBezTo>
                <a:cubicBezTo>
                  <a:pt x="2707885" y="413012"/>
                  <a:pt x="2709286" y="412572"/>
                  <a:pt x="2710570" y="412792"/>
                </a:cubicBezTo>
                <a:close/>
                <a:moveTo>
                  <a:pt x="2930137" y="407730"/>
                </a:moveTo>
                <a:cubicBezTo>
                  <a:pt x="2923092" y="420536"/>
                  <a:pt x="2909005" y="420536"/>
                  <a:pt x="2894917" y="414133"/>
                </a:cubicBezTo>
                <a:cubicBezTo>
                  <a:pt x="2901960" y="401326"/>
                  <a:pt x="2916049" y="414133"/>
                  <a:pt x="2930137" y="407730"/>
                </a:cubicBezTo>
                <a:close/>
                <a:moveTo>
                  <a:pt x="2824478" y="398124"/>
                </a:moveTo>
                <a:cubicBezTo>
                  <a:pt x="2827681" y="396524"/>
                  <a:pt x="2830882" y="398124"/>
                  <a:pt x="2834084" y="407730"/>
                </a:cubicBezTo>
                <a:cubicBezTo>
                  <a:pt x="2827681" y="407730"/>
                  <a:pt x="2821278" y="426940"/>
                  <a:pt x="2814874" y="407730"/>
                </a:cubicBezTo>
                <a:cubicBezTo>
                  <a:pt x="2818075" y="404527"/>
                  <a:pt x="2821278" y="399725"/>
                  <a:pt x="2824478" y="398124"/>
                </a:cubicBezTo>
                <a:close/>
                <a:moveTo>
                  <a:pt x="1443858" y="395924"/>
                </a:moveTo>
                <a:cubicBezTo>
                  <a:pt x="1445959" y="395323"/>
                  <a:pt x="1448160" y="395724"/>
                  <a:pt x="1450161" y="396524"/>
                </a:cubicBezTo>
                <a:cubicBezTo>
                  <a:pt x="1454162" y="398124"/>
                  <a:pt x="1457365" y="401326"/>
                  <a:pt x="1457365" y="401326"/>
                </a:cubicBezTo>
                <a:cubicBezTo>
                  <a:pt x="1457365" y="414133"/>
                  <a:pt x="1457365" y="414133"/>
                  <a:pt x="1457365" y="414133"/>
                </a:cubicBezTo>
                <a:cubicBezTo>
                  <a:pt x="1444558" y="420536"/>
                  <a:pt x="1450962" y="394923"/>
                  <a:pt x="1438155" y="401326"/>
                </a:cubicBezTo>
                <a:cubicBezTo>
                  <a:pt x="1439755" y="398125"/>
                  <a:pt x="1441756" y="396524"/>
                  <a:pt x="1443858" y="395924"/>
                </a:cubicBezTo>
                <a:close/>
                <a:moveTo>
                  <a:pt x="2452286" y="394923"/>
                </a:moveTo>
                <a:cubicBezTo>
                  <a:pt x="2459490" y="394923"/>
                  <a:pt x="2459490" y="394923"/>
                  <a:pt x="2459490" y="394923"/>
                </a:cubicBezTo>
                <a:cubicBezTo>
                  <a:pt x="2459490" y="401326"/>
                  <a:pt x="2459490" y="401326"/>
                  <a:pt x="2459490" y="401326"/>
                </a:cubicBezTo>
                <a:cubicBezTo>
                  <a:pt x="2452286" y="407730"/>
                  <a:pt x="2445082" y="420536"/>
                  <a:pt x="2430674" y="420536"/>
                </a:cubicBezTo>
                <a:cubicBezTo>
                  <a:pt x="2430674" y="407730"/>
                  <a:pt x="2445082" y="420536"/>
                  <a:pt x="2452286" y="394923"/>
                </a:cubicBezTo>
                <a:close/>
                <a:moveTo>
                  <a:pt x="2648688" y="394122"/>
                </a:moveTo>
                <a:cubicBezTo>
                  <a:pt x="2653191" y="393322"/>
                  <a:pt x="2660395" y="394923"/>
                  <a:pt x="2667599" y="394923"/>
                </a:cubicBezTo>
                <a:cubicBezTo>
                  <a:pt x="2667599" y="394923"/>
                  <a:pt x="2660395" y="394923"/>
                  <a:pt x="2660395" y="394923"/>
                </a:cubicBezTo>
                <a:cubicBezTo>
                  <a:pt x="2653191" y="401326"/>
                  <a:pt x="2660395" y="401326"/>
                  <a:pt x="2660395" y="401326"/>
                </a:cubicBezTo>
                <a:cubicBezTo>
                  <a:pt x="2660395" y="407730"/>
                  <a:pt x="2653191" y="407730"/>
                  <a:pt x="2645987" y="407730"/>
                </a:cubicBezTo>
                <a:cubicBezTo>
                  <a:pt x="2642385" y="398124"/>
                  <a:pt x="2644186" y="394923"/>
                  <a:pt x="2648688" y="394122"/>
                </a:cubicBezTo>
                <a:close/>
                <a:moveTo>
                  <a:pt x="2795664" y="382116"/>
                </a:moveTo>
                <a:cubicBezTo>
                  <a:pt x="2802068" y="382116"/>
                  <a:pt x="2802068" y="388520"/>
                  <a:pt x="2808471" y="382116"/>
                </a:cubicBezTo>
                <a:cubicBezTo>
                  <a:pt x="2808471" y="401326"/>
                  <a:pt x="2808471" y="401326"/>
                  <a:pt x="2808471" y="401326"/>
                </a:cubicBezTo>
                <a:cubicBezTo>
                  <a:pt x="2802068" y="394923"/>
                  <a:pt x="2789261" y="394923"/>
                  <a:pt x="2795664" y="382116"/>
                </a:cubicBezTo>
                <a:close/>
                <a:moveTo>
                  <a:pt x="2142523" y="382116"/>
                </a:moveTo>
                <a:cubicBezTo>
                  <a:pt x="2142523" y="401326"/>
                  <a:pt x="2142523" y="401326"/>
                  <a:pt x="2142523" y="401326"/>
                </a:cubicBezTo>
                <a:cubicBezTo>
                  <a:pt x="2142523" y="388520"/>
                  <a:pt x="2123313" y="382116"/>
                  <a:pt x="2136120" y="394923"/>
                </a:cubicBezTo>
                <a:cubicBezTo>
                  <a:pt x="2129716" y="414133"/>
                  <a:pt x="2123313" y="388520"/>
                  <a:pt x="2116910" y="388520"/>
                </a:cubicBezTo>
                <a:cubicBezTo>
                  <a:pt x="2123313" y="382116"/>
                  <a:pt x="2129716" y="382116"/>
                  <a:pt x="2142523" y="382116"/>
                </a:cubicBezTo>
                <a:close/>
                <a:moveTo>
                  <a:pt x="1940819" y="382116"/>
                </a:moveTo>
                <a:cubicBezTo>
                  <a:pt x="1934415" y="394923"/>
                  <a:pt x="1928012" y="394923"/>
                  <a:pt x="1915205" y="394923"/>
                </a:cubicBezTo>
                <a:cubicBezTo>
                  <a:pt x="1928012" y="388520"/>
                  <a:pt x="1928012" y="375713"/>
                  <a:pt x="1940819" y="382116"/>
                </a:cubicBezTo>
                <a:close/>
                <a:moveTo>
                  <a:pt x="1982940" y="371169"/>
                </a:moveTo>
                <a:cubicBezTo>
                  <a:pt x="1991644" y="371830"/>
                  <a:pt x="2004851" y="378433"/>
                  <a:pt x="2014456" y="373150"/>
                </a:cubicBezTo>
                <a:cubicBezTo>
                  <a:pt x="2014456" y="373150"/>
                  <a:pt x="2014456" y="380194"/>
                  <a:pt x="2014456" y="380194"/>
                </a:cubicBezTo>
                <a:cubicBezTo>
                  <a:pt x="2001649" y="401326"/>
                  <a:pt x="1988843" y="387239"/>
                  <a:pt x="1976036" y="373150"/>
                </a:cubicBezTo>
                <a:cubicBezTo>
                  <a:pt x="1977637" y="371389"/>
                  <a:pt x="1980038" y="370949"/>
                  <a:pt x="1982940" y="371169"/>
                </a:cubicBezTo>
                <a:close/>
                <a:moveTo>
                  <a:pt x="1651067" y="362985"/>
                </a:moveTo>
                <a:cubicBezTo>
                  <a:pt x="1654269" y="363866"/>
                  <a:pt x="1659071" y="367388"/>
                  <a:pt x="1665474" y="367388"/>
                </a:cubicBezTo>
                <a:cubicBezTo>
                  <a:pt x="1665474" y="381475"/>
                  <a:pt x="1652668" y="367388"/>
                  <a:pt x="1652668" y="388520"/>
                </a:cubicBezTo>
                <a:cubicBezTo>
                  <a:pt x="1646265" y="388520"/>
                  <a:pt x="1652668" y="374432"/>
                  <a:pt x="1646265" y="374432"/>
                </a:cubicBezTo>
                <a:cubicBezTo>
                  <a:pt x="1646265" y="363866"/>
                  <a:pt x="1647866" y="362106"/>
                  <a:pt x="1651067" y="362985"/>
                </a:cubicBezTo>
                <a:close/>
                <a:moveTo>
                  <a:pt x="1613521" y="362436"/>
                </a:moveTo>
                <a:cubicBezTo>
                  <a:pt x="1615097" y="362326"/>
                  <a:pt x="1617349" y="363426"/>
                  <a:pt x="1620050" y="364746"/>
                </a:cubicBezTo>
                <a:cubicBezTo>
                  <a:pt x="1625453" y="367388"/>
                  <a:pt x="1632657" y="370909"/>
                  <a:pt x="1639861" y="367388"/>
                </a:cubicBezTo>
                <a:cubicBezTo>
                  <a:pt x="1639861" y="388520"/>
                  <a:pt x="1618249" y="367388"/>
                  <a:pt x="1611045" y="367388"/>
                </a:cubicBezTo>
                <a:cubicBezTo>
                  <a:pt x="1611045" y="363866"/>
                  <a:pt x="1611945" y="362546"/>
                  <a:pt x="1613521" y="362436"/>
                </a:cubicBezTo>
                <a:close/>
                <a:moveTo>
                  <a:pt x="2178351" y="359994"/>
                </a:moveTo>
                <a:cubicBezTo>
                  <a:pt x="2272268" y="359994"/>
                  <a:pt x="2346059" y="366690"/>
                  <a:pt x="2446683" y="359994"/>
                </a:cubicBezTo>
                <a:cubicBezTo>
                  <a:pt x="2439975" y="380077"/>
                  <a:pt x="2413142" y="359994"/>
                  <a:pt x="2406434" y="366690"/>
                </a:cubicBezTo>
                <a:cubicBezTo>
                  <a:pt x="2413142" y="380077"/>
                  <a:pt x="2419849" y="380077"/>
                  <a:pt x="2433265" y="380077"/>
                </a:cubicBezTo>
                <a:cubicBezTo>
                  <a:pt x="2426557" y="380077"/>
                  <a:pt x="2426557" y="393467"/>
                  <a:pt x="2433265" y="393467"/>
                </a:cubicBezTo>
                <a:cubicBezTo>
                  <a:pt x="2413142" y="420246"/>
                  <a:pt x="2399726" y="380077"/>
                  <a:pt x="2372892" y="393467"/>
                </a:cubicBezTo>
                <a:cubicBezTo>
                  <a:pt x="2393016" y="400161"/>
                  <a:pt x="2393016" y="413550"/>
                  <a:pt x="2419849" y="413550"/>
                </a:cubicBezTo>
                <a:cubicBezTo>
                  <a:pt x="2386308" y="426940"/>
                  <a:pt x="2359474" y="426940"/>
                  <a:pt x="2325933" y="406857"/>
                </a:cubicBezTo>
                <a:cubicBezTo>
                  <a:pt x="2346059" y="426940"/>
                  <a:pt x="2312517" y="406857"/>
                  <a:pt x="2305809" y="420246"/>
                </a:cubicBezTo>
                <a:cubicBezTo>
                  <a:pt x="2299101" y="413550"/>
                  <a:pt x="2319225" y="413550"/>
                  <a:pt x="2305809" y="400161"/>
                </a:cubicBezTo>
                <a:cubicBezTo>
                  <a:pt x="2305809" y="400161"/>
                  <a:pt x="2305809" y="400161"/>
                  <a:pt x="2292392" y="420246"/>
                </a:cubicBezTo>
                <a:cubicBezTo>
                  <a:pt x="2278976" y="393467"/>
                  <a:pt x="2252142" y="406857"/>
                  <a:pt x="2232019" y="406857"/>
                </a:cubicBezTo>
                <a:cubicBezTo>
                  <a:pt x="2238726" y="366690"/>
                  <a:pt x="2278976" y="400161"/>
                  <a:pt x="2292392" y="386773"/>
                </a:cubicBezTo>
                <a:cubicBezTo>
                  <a:pt x="2278976" y="353300"/>
                  <a:pt x="2238726" y="393467"/>
                  <a:pt x="2218601" y="373384"/>
                </a:cubicBezTo>
                <a:cubicBezTo>
                  <a:pt x="2205185" y="373384"/>
                  <a:pt x="2218601" y="393467"/>
                  <a:pt x="2211893" y="406857"/>
                </a:cubicBezTo>
                <a:cubicBezTo>
                  <a:pt x="2198477" y="400161"/>
                  <a:pt x="2185059" y="386773"/>
                  <a:pt x="2178351" y="406857"/>
                </a:cubicBezTo>
                <a:cubicBezTo>
                  <a:pt x="2164936" y="393467"/>
                  <a:pt x="2191769" y="386773"/>
                  <a:pt x="2205185" y="386773"/>
                </a:cubicBezTo>
                <a:cubicBezTo>
                  <a:pt x="2205185" y="380077"/>
                  <a:pt x="2198477" y="386773"/>
                  <a:pt x="2198477" y="380077"/>
                </a:cubicBezTo>
                <a:cubicBezTo>
                  <a:pt x="2198477" y="380077"/>
                  <a:pt x="2198477" y="380077"/>
                  <a:pt x="2205185" y="380077"/>
                </a:cubicBezTo>
                <a:cubicBezTo>
                  <a:pt x="2198477" y="366690"/>
                  <a:pt x="2185059" y="366690"/>
                  <a:pt x="2178351" y="359994"/>
                </a:cubicBezTo>
                <a:close/>
                <a:moveTo>
                  <a:pt x="1557818" y="353835"/>
                </a:moveTo>
                <a:cubicBezTo>
                  <a:pt x="1544210" y="374646"/>
                  <a:pt x="1591837" y="374646"/>
                  <a:pt x="1578230" y="353835"/>
                </a:cubicBezTo>
                <a:cubicBezTo>
                  <a:pt x="1591837" y="346897"/>
                  <a:pt x="1585032" y="374646"/>
                  <a:pt x="1591837" y="367708"/>
                </a:cubicBezTo>
                <a:cubicBezTo>
                  <a:pt x="1585032" y="381582"/>
                  <a:pt x="1544210" y="388520"/>
                  <a:pt x="1537408" y="374646"/>
                </a:cubicBezTo>
                <a:cubicBezTo>
                  <a:pt x="1537408" y="360771"/>
                  <a:pt x="1551015" y="360771"/>
                  <a:pt x="1557818" y="353835"/>
                </a:cubicBezTo>
                <a:close/>
                <a:moveTo>
                  <a:pt x="1390130" y="346897"/>
                </a:moveTo>
                <a:cubicBezTo>
                  <a:pt x="1390130" y="375713"/>
                  <a:pt x="1370921" y="354101"/>
                  <a:pt x="1358114" y="368509"/>
                </a:cubicBezTo>
                <a:cubicBezTo>
                  <a:pt x="1358114" y="346897"/>
                  <a:pt x="1383727" y="361305"/>
                  <a:pt x="1390130" y="346897"/>
                </a:cubicBezTo>
                <a:close/>
                <a:moveTo>
                  <a:pt x="1640662" y="304276"/>
                </a:moveTo>
                <a:cubicBezTo>
                  <a:pt x="1647866" y="306878"/>
                  <a:pt x="1655868" y="313815"/>
                  <a:pt x="1659071" y="313815"/>
                </a:cubicBezTo>
                <a:cubicBezTo>
                  <a:pt x="1652668" y="327689"/>
                  <a:pt x="1639861" y="306878"/>
                  <a:pt x="1627055" y="320751"/>
                </a:cubicBezTo>
                <a:cubicBezTo>
                  <a:pt x="1627055" y="303409"/>
                  <a:pt x="1633458" y="301674"/>
                  <a:pt x="1640662" y="304276"/>
                </a:cubicBezTo>
                <a:close/>
                <a:moveTo>
                  <a:pt x="1644663" y="264454"/>
                </a:moveTo>
                <a:cubicBezTo>
                  <a:pt x="1649465" y="265255"/>
                  <a:pt x="1652668" y="270057"/>
                  <a:pt x="1652668" y="279663"/>
                </a:cubicBezTo>
                <a:cubicBezTo>
                  <a:pt x="1646265" y="273259"/>
                  <a:pt x="1633458" y="279663"/>
                  <a:pt x="1627055" y="273259"/>
                </a:cubicBezTo>
                <a:cubicBezTo>
                  <a:pt x="1633458" y="266856"/>
                  <a:pt x="1639861" y="263653"/>
                  <a:pt x="1644663" y="264454"/>
                </a:cubicBezTo>
                <a:close/>
                <a:moveTo>
                  <a:pt x="1358114" y="231637"/>
                </a:moveTo>
                <a:lnTo>
                  <a:pt x="1377324" y="231637"/>
                </a:lnTo>
                <a:cubicBezTo>
                  <a:pt x="1377324" y="246579"/>
                  <a:pt x="1377324" y="246579"/>
                  <a:pt x="1377324" y="246579"/>
                </a:cubicBezTo>
                <a:cubicBezTo>
                  <a:pt x="1377324" y="231637"/>
                  <a:pt x="1358114" y="254049"/>
                  <a:pt x="1358114" y="231637"/>
                </a:cubicBezTo>
                <a:close/>
                <a:moveTo>
                  <a:pt x="435515" y="150313"/>
                </a:moveTo>
                <a:lnTo>
                  <a:pt x="434763" y="150975"/>
                </a:lnTo>
                <a:cubicBezTo>
                  <a:pt x="432244" y="154343"/>
                  <a:pt x="430566" y="157711"/>
                  <a:pt x="430566" y="150975"/>
                </a:cubicBezTo>
                <a:close/>
                <a:moveTo>
                  <a:pt x="439067" y="147187"/>
                </a:moveTo>
                <a:lnTo>
                  <a:pt x="442008" y="149446"/>
                </a:lnTo>
                <a:lnTo>
                  <a:pt x="435515" y="150313"/>
                </a:lnTo>
                <a:close/>
                <a:moveTo>
                  <a:pt x="672379" y="124030"/>
                </a:moveTo>
                <a:cubicBezTo>
                  <a:pt x="665661" y="137502"/>
                  <a:pt x="658945" y="144239"/>
                  <a:pt x="645511" y="150975"/>
                </a:cubicBezTo>
                <a:cubicBezTo>
                  <a:pt x="638793" y="137502"/>
                  <a:pt x="632075" y="150975"/>
                  <a:pt x="625359" y="150975"/>
                </a:cubicBezTo>
                <a:cubicBezTo>
                  <a:pt x="632075" y="124030"/>
                  <a:pt x="658945" y="130766"/>
                  <a:pt x="672379" y="124030"/>
                </a:cubicBezTo>
                <a:close/>
                <a:moveTo>
                  <a:pt x="591773" y="124030"/>
                </a:moveTo>
                <a:cubicBezTo>
                  <a:pt x="598491" y="130766"/>
                  <a:pt x="611925" y="150975"/>
                  <a:pt x="598491" y="164447"/>
                </a:cubicBezTo>
                <a:cubicBezTo>
                  <a:pt x="598491" y="144239"/>
                  <a:pt x="585057" y="144239"/>
                  <a:pt x="591773" y="124030"/>
                </a:cubicBezTo>
                <a:close/>
                <a:moveTo>
                  <a:pt x="1129756" y="121981"/>
                </a:moveTo>
                <a:cubicBezTo>
                  <a:pt x="1135919" y="121180"/>
                  <a:pt x="1142962" y="122780"/>
                  <a:pt x="1150006" y="125982"/>
                </a:cubicBezTo>
                <a:cubicBezTo>
                  <a:pt x="1142962" y="132386"/>
                  <a:pt x="1121829" y="125982"/>
                  <a:pt x="1114787" y="132386"/>
                </a:cubicBezTo>
                <a:cubicBezTo>
                  <a:pt x="1118308" y="125982"/>
                  <a:pt x="1123592" y="122780"/>
                  <a:pt x="1129756" y="121981"/>
                </a:cubicBezTo>
                <a:close/>
                <a:moveTo>
                  <a:pt x="323974" y="104028"/>
                </a:moveTo>
                <a:cubicBezTo>
                  <a:pt x="316930" y="145192"/>
                  <a:pt x="302842" y="104028"/>
                  <a:pt x="288755" y="117748"/>
                </a:cubicBezTo>
                <a:cubicBezTo>
                  <a:pt x="288755" y="97166"/>
                  <a:pt x="309887" y="110889"/>
                  <a:pt x="323974" y="104028"/>
                </a:cubicBezTo>
                <a:close/>
                <a:moveTo>
                  <a:pt x="0" y="28624"/>
                </a:moveTo>
                <a:lnTo>
                  <a:pt x="781" y="31408"/>
                </a:lnTo>
                <a:cubicBezTo>
                  <a:pt x="1935" y="31829"/>
                  <a:pt x="4034" y="31408"/>
                  <a:pt x="7393" y="29724"/>
                </a:cubicBezTo>
                <a:cubicBezTo>
                  <a:pt x="7393" y="36461"/>
                  <a:pt x="677" y="43197"/>
                  <a:pt x="677" y="49933"/>
                </a:cubicBezTo>
                <a:cubicBezTo>
                  <a:pt x="7393" y="49933"/>
                  <a:pt x="7393" y="49933"/>
                  <a:pt x="20827" y="56669"/>
                </a:cubicBezTo>
                <a:cubicBezTo>
                  <a:pt x="27545" y="56669"/>
                  <a:pt x="20827" y="36461"/>
                  <a:pt x="27545" y="36461"/>
                </a:cubicBezTo>
                <a:cubicBezTo>
                  <a:pt x="40979" y="36461"/>
                  <a:pt x="40979" y="49933"/>
                  <a:pt x="40979" y="70141"/>
                </a:cubicBezTo>
                <a:cubicBezTo>
                  <a:pt x="54412" y="56669"/>
                  <a:pt x="47696" y="70141"/>
                  <a:pt x="54412" y="76877"/>
                </a:cubicBezTo>
                <a:cubicBezTo>
                  <a:pt x="61130" y="83613"/>
                  <a:pt x="61130" y="49933"/>
                  <a:pt x="54412" y="56669"/>
                </a:cubicBezTo>
                <a:cubicBezTo>
                  <a:pt x="67846" y="63405"/>
                  <a:pt x="94714" y="56669"/>
                  <a:pt x="108148" y="43197"/>
                </a:cubicBezTo>
                <a:cubicBezTo>
                  <a:pt x="94714" y="63405"/>
                  <a:pt x="141734" y="56669"/>
                  <a:pt x="121582" y="70141"/>
                </a:cubicBezTo>
                <a:cubicBezTo>
                  <a:pt x="168602" y="76877"/>
                  <a:pt x="195470" y="76877"/>
                  <a:pt x="229055" y="103822"/>
                </a:cubicBezTo>
                <a:cubicBezTo>
                  <a:pt x="242490" y="97086"/>
                  <a:pt x="229055" y="97086"/>
                  <a:pt x="235771" y="83613"/>
                </a:cubicBezTo>
                <a:cubicBezTo>
                  <a:pt x="249205" y="103822"/>
                  <a:pt x="282791" y="103822"/>
                  <a:pt x="282791" y="137502"/>
                </a:cubicBezTo>
                <a:cubicBezTo>
                  <a:pt x="309659" y="137502"/>
                  <a:pt x="323093" y="137502"/>
                  <a:pt x="336527" y="130766"/>
                </a:cubicBezTo>
                <a:cubicBezTo>
                  <a:pt x="336527" y="124030"/>
                  <a:pt x="336527" y="124030"/>
                  <a:pt x="329811" y="124030"/>
                </a:cubicBezTo>
                <a:cubicBezTo>
                  <a:pt x="336527" y="103822"/>
                  <a:pt x="343245" y="137502"/>
                  <a:pt x="349961" y="144239"/>
                </a:cubicBezTo>
                <a:cubicBezTo>
                  <a:pt x="376828" y="137502"/>
                  <a:pt x="396981" y="150975"/>
                  <a:pt x="417132" y="130766"/>
                </a:cubicBezTo>
                <a:cubicBezTo>
                  <a:pt x="417132" y="150975"/>
                  <a:pt x="430566" y="150975"/>
                  <a:pt x="430566" y="164447"/>
                </a:cubicBezTo>
                <a:cubicBezTo>
                  <a:pt x="437282" y="157711"/>
                  <a:pt x="444000" y="157711"/>
                  <a:pt x="444000" y="150975"/>
                </a:cubicBezTo>
                <a:lnTo>
                  <a:pt x="442008" y="149446"/>
                </a:lnTo>
                <a:lnTo>
                  <a:pt x="480944" y="144239"/>
                </a:lnTo>
                <a:cubicBezTo>
                  <a:pt x="499416" y="140870"/>
                  <a:pt x="517888" y="134134"/>
                  <a:pt x="531322" y="117294"/>
                </a:cubicBezTo>
                <a:cubicBezTo>
                  <a:pt x="538038" y="124030"/>
                  <a:pt x="531322" y="130766"/>
                  <a:pt x="531322" y="144239"/>
                </a:cubicBezTo>
                <a:cubicBezTo>
                  <a:pt x="551472" y="137502"/>
                  <a:pt x="551472" y="117294"/>
                  <a:pt x="571623" y="117294"/>
                </a:cubicBezTo>
                <a:cubicBezTo>
                  <a:pt x="564906" y="130766"/>
                  <a:pt x="551472" y="137502"/>
                  <a:pt x="551472" y="150975"/>
                </a:cubicBezTo>
                <a:cubicBezTo>
                  <a:pt x="564906" y="150975"/>
                  <a:pt x="564906" y="177921"/>
                  <a:pt x="585057" y="171183"/>
                </a:cubicBezTo>
                <a:cubicBezTo>
                  <a:pt x="591773" y="171183"/>
                  <a:pt x="578339" y="157711"/>
                  <a:pt x="598491" y="164447"/>
                </a:cubicBezTo>
                <a:cubicBezTo>
                  <a:pt x="611925" y="157711"/>
                  <a:pt x="611925" y="164447"/>
                  <a:pt x="611925" y="171183"/>
                </a:cubicBezTo>
                <a:cubicBezTo>
                  <a:pt x="618641" y="164447"/>
                  <a:pt x="632075" y="157711"/>
                  <a:pt x="645511" y="150975"/>
                </a:cubicBezTo>
                <a:cubicBezTo>
                  <a:pt x="652227" y="164447"/>
                  <a:pt x="665661" y="157711"/>
                  <a:pt x="672379" y="157711"/>
                </a:cubicBezTo>
                <a:cubicBezTo>
                  <a:pt x="672379" y="157711"/>
                  <a:pt x="665661" y="164447"/>
                  <a:pt x="665661" y="171183"/>
                </a:cubicBezTo>
                <a:cubicBezTo>
                  <a:pt x="692529" y="164447"/>
                  <a:pt x="699247" y="171183"/>
                  <a:pt x="726114" y="157711"/>
                </a:cubicBezTo>
                <a:cubicBezTo>
                  <a:pt x="726114" y="157711"/>
                  <a:pt x="726114" y="157711"/>
                  <a:pt x="739548" y="177921"/>
                </a:cubicBezTo>
                <a:cubicBezTo>
                  <a:pt x="746264" y="171183"/>
                  <a:pt x="746264" y="164447"/>
                  <a:pt x="759698" y="177921"/>
                </a:cubicBezTo>
                <a:cubicBezTo>
                  <a:pt x="759698" y="171183"/>
                  <a:pt x="766416" y="171183"/>
                  <a:pt x="766416" y="164447"/>
                </a:cubicBezTo>
                <a:cubicBezTo>
                  <a:pt x="766416" y="150975"/>
                  <a:pt x="752982" y="164447"/>
                  <a:pt x="746264" y="157711"/>
                </a:cubicBezTo>
                <a:cubicBezTo>
                  <a:pt x="746264" y="144239"/>
                  <a:pt x="773134" y="150975"/>
                  <a:pt x="773134" y="157711"/>
                </a:cubicBezTo>
                <a:cubicBezTo>
                  <a:pt x="773134" y="144239"/>
                  <a:pt x="793284" y="157711"/>
                  <a:pt x="806718" y="137502"/>
                </a:cubicBezTo>
                <a:cubicBezTo>
                  <a:pt x="806718" y="144239"/>
                  <a:pt x="800002" y="144239"/>
                  <a:pt x="800002" y="144239"/>
                </a:cubicBezTo>
                <a:cubicBezTo>
                  <a:pt x="847020" y="157711"/>
                  <a:pt x="914192" y="103822"/>
                  <a:pt x="961209" y="130766"/>
                </a:cubicBezTo>
                <a:cubicBezTo>
                  <a:pt x="967927" y="124030"/>
                  <a:pt x="974643" y="117294"/>
                  <a:pt x="988077" y="117294"/>
                </a:cubicBezTo>
                <a:cubicBezTo>
                  <a:pt x="994795" y="124030"/>
                  <a:pt x="994795" y="130766"/>
                  <a:pt x="994795" y="137502"/>
                </a:cubicBezTo>
                <a:cubicBezTo>
                  <a:pt x="1001511" y="137502"/>
                  <a:pt x="1008229" y="137502"/>
                  <a:pt x="1008229" y="144239"/>
                </a:cubicBezTo>
                <a:cubicBezTo>
                  <a:pt x="1014947" y="144239"/>
                  <a:pt x="1028381" y="130766"/>
                  <a:pt x="1014947" y="124030"/>
                </a:cubicBezTo>
                <a:cubicBezTo>
                  <a:pt x="1014947" y="110558"/>
                  <a:pt x="1035097" y="130766"/>
                  <a:pt x="1021663" y="137502"/>
                </a:cubicBezTo>
                <a:cubicBezTo>
                  <a:pt x="1021663" y="157711"/>
                  <a:pt x="1041815" y="150975"/>
                  <a:pt x="1055249" y="150975"/>
                </a:cubicBezTo>
                <a:cubicBezTo>
                  <a:pt x="1055249" y="130766"/>
                  <a:pt x="1041815" y="144239"/>
                  <a:pt x="1035097" y="130766"/>
                </a:cubicBezTo>
                <a:cubicBezTo>
                  <a:pt x="1061964" y="130766"/>
                  <a:pt x="1075399" y="137502"/>
                  <a:pt x="1102266" y="117294"/>
                </a:cubicBezTo>
                <a:cubicBezTo>
                  <a:pt x="1115700" y="124030"/>
                  <a:pt x="1088833" y="117294"/>
                  <a:pt x="1088833" y="130766"/>
                </a:cubicBezTo>
                <a:cubicBezTo>
                  <a:pt x="1095550" y="157711"/>
                  <a:pt x="1108984" y="164447"/>
                  <a:pt x="1129136" y="177921"/>
                </a:cubicBezTo>
                <a:cubicBezTo>
                  <a:pt x="1115700" y="184657"/>
                  <a:pt x="1102266" y="150975"/>
                  <a:pt x="1082117" y="150975"/>
                </a:cubicBezTo>
                <a:cubicBezTo>
                  <a:pt x="1082117" y="177921"/>
                  <a:pt x="1041815" y="157711"/>
                  <a:pt x="1014947" y="157711"/>
                </a:cubicBezTo>
                <a:cubicBezTo>
                  <a:pt x="1014947" y="157711"/>
                  <a:pt x="1008229" y="164447"/>
                  <a:pt x="1008229" y="164447"/>
                </a:cubicBezTo>
                <a:cubicBezTo>
                  <a:pt x="1008229" y="171183"/>
                  <a:pt x="1008229" y="171183"/>
                  <a:pt x="1014947" y="171183"/>
                </a:cubicBezTo>
                <a:cubicBezTo>
                  <a:pt x="1001511" y="184657"/>
                  <a:pt x="967927" y="137502"/>
                  <a:pt x="961209" y="184657"/>
                </a:cubicBezTo>
                <a:cubicBezTo>
                  <a:pt x="967927" y="198130"/>
                  <a:pt x="981361" y="164447"/>
                  <a:pt x="981361" y="198130"/>
                </a:cubicBezTo>
                <a:cubicBezTo>
                  <a:pt x="988077" y="198130"/>
                  <a:pt x="1001511" y="177921"/>
                  <a:pt x="1001511" y="191393"/>
                </a:cubicBezTo>
                <a:cubicBezTo>
                  <a:pt x="954493" y="231810"/>
                  <a:pt x="887324" y="191393"/>
                  <a:pt x="847020" y="218338"/>
                </a:cubicBezTo>
                <a:cubicBezTo>
                  <a:pt x="867172" y="225074"/>
                  <a:pt x="887324" y="231810"/>
                  <a:pt x="900758" y="245282"/>
                </a:cubicBezTo>
                <a:cubicBezTo>
                  <a:pt x="900758" y="258755"/>
                  <a:pt x="887324" y="238546"/>
                  <a:pt x="894039" y="258755"/>
                </a:cubicBezTo>
                <a:cubicBezTo>
                  <a:pt x="894039" y="272227"/>
                  <a:pt x="920908" y="252019"/>
                  <a:pt x="927625" y="272227"/>
                </a:cubicBezTo>
                <a:cubicBezTo>
                  <a:pt x="934341" y="272227"/>
                  <a:pt x="914192" y="265491"/>
                  <a:pt x="920908" y="252019"/>
                </a:cubicBezTo>
                <a:cubicBezTo>
                  <a:pt x="927625" y="265491"/>
                  <a:pt x="947775" y="252019"/>
                  <a:pt x="934341" y="245282"/>
                </a:cubicBezTo>
                <a:cubicBezTo>
                  <a:pt x="961209" y="252019"/>
                  <a:pt x="1021663" y="292435"/>
                  <a:pt x="1048531" y="265491"/>
                </a:cubicBezTo>
                <a:cubicBezTo>
                  <a:pt x="1055249" y="272227"/>
                  <a:pt x="1035097" y="278963"/>
                  <a:pt x="1035097" y="292435"/>
                </a:cubicBezTo>
                <a:cubicBezTo>
                  <a:pt x="1055249" y="278963"/>
                  <a:pt x="1075399" y="272227"/>
                  <a:pt x="1095550" y="265491"/>
                </a:cubicBezTo>
                <a:cubicBezTo>
                  <a:pt x="1102266" y="272227"/>
                  <a:pt x="1088833" y="272227"/>
                  <a:pt x="1095550" y="285699"/>
                </a:cubicBezTo>
                <a:cubicBezTo>
                  <a:pt x="1108984" y="285699"/>
                  <a:pt x="1108984" y="278963"/>
                  <a:pt x="1108984" y="265491"/>
                </a:cubicBezTo>
                <a:cubicBezTo>
                  <a:pt x="1108984" y="278963"/>
                  <a:pt x="1135852" y="285699"/>
                  <a:pt x="1122418" y="299171"/>
                </a:cubicBezTo>
                <a:cubicBezTo>
                  <a:pt x="1135852" y="292435"/>
                  <a:pt x="1149286" y="278963"/>
                  <a:pt x="1169438" y="278963"/>
                </a:cubicBezTo>
                <a:cubicBezTo>
                  <a:pt x="1162720" y="285699"/>
                  <a:pt x="1162720" y="285699"/>
                  <a:pt x="1156004" y="292435"/>
                </a:cubicBezTo>
                <a:cubicBezTo>
                  <a:pt x="1182872" y="265491"/>
                  <a:pt x="1216456" y="285699"/>
                  <a:pt x="1236608" y="272227"/>
                </a:cubicBezTo>
                <a:cubicBezTo>
                  <a:pt x="1236608" y="278963"/>
                  <a:pt x="1236608" y="278963"/>
                  <a:pt x="1236608" y="285699"/>
                </a:cubicBezTo>
                <a:cubicBezTo>
                  <a:pt x="1303777" y="278963"/>
                  <a:pt x="1344079" y="299171"/>
                  <a:pt x="1404533" y="285699"/>
                </a:cubicBezTo>
                <a:cubicBezTo>
                  <a:pt x="1404533" y="292435"/>
                  <a:pt x="1397817" y="305907"/>
                  <a:pt x="1384383" y="299171"/>
                </a:cubicBezTo>
                <a:cubicBezTo>
                  <a:pt x="1397817" y="332852"/>
                  <a:pt x="1431400" y="305907"/>
                  <a:pt x="1458268" y="312644"/>
                </a:cubicBezTo>
                <a:cubicBezTo>
                  <a:pt x="1464986" y="312644"/>
                  <a:pt x="1471702" y="326116"/>
                  <a:pt x="1471702" y="326116"/>
                </a:cubicBezTo>
                <a:cubicBezTo>
                  <a:pt x="1478420" y="326116"/>
                  <a:pt x="1485136" y="305907"/>
                  <a:pt x="1485136" y="305907"/>
                </a:cubicBezTo>
                <a:cubicBezTo>
                  <a:pt x="1491854" y="305907"/>
                  <a:pt x="1525440" y="305907"/>
                  <a:pt x="1532156" y="326116"/>
                </a:cubicBezTo>
                <a:cubicBezTo>
                  <a:pt x="1518722" y="326116"/>
                  <a:pt x="1498572" y="319380"/>
                  <a:pt x="1491854" y="332852"/>
                </a:cubicBezTo>
                <a:cubicBezTo>
                  <a:pt x="1498572" y="353060"/>
                  <a:pt x="1532156" y="346324"/>
                  <a:pt x="1532156" y="380005"/>
                </a:cubicBezTo>
                <a:cubicBezTo>
                  <a:pt x="1512006" y="366533"/>
                  <a:pt x="1512006" y="366533"/>
                  <a:pt x="1491854" y="366533"/>
                </a:cubicBezTo>
                <a:cubicBezTo>
                  <a:pt x="1485136" y="353060"/>
                  <a:pt x="1491854" y="346324"/>
                  <a:pt x="1498572" y="353060"/>
                </a:cubicBezTo>
                <a:cubicBezTo>
                  <a:pt x="1498572" y="346324"/>
                  <a:pt x="1491854" y="346324"/>
                  <a:pt x="1491854" y="339588"/>
                </a:cubicBezTo>
                <a:cubicBezTo>
                  <a:pt x="1451552" y="400213"/>
                  <a:pt x="1377665" y="285699"/>
                  <a:pt x="1330645" y="373269"/>
                </a:cubicBezTo>
                <a:cubicBezTo>
                  <a:pt x="1310495" y="339588"/>
                  <a:pt x="1256759" y="359796"/>
                  <a:pt x="1229890" y="359796"/>
                </a:cubicBezTo>
                <a:cubicBezTo>
                  <a:pt x="1229890" y="353060"/>
                  <a:pt x="1236608" y="353060"/>
                  <a:pt x="1236608" y="339588"/>
                </a:cubicBezTo>
                <a:cubicBezTo>
                  <a:pt x="1216456" y="339588"/>
                  <a:pt x="1223174" y="346324"/>
                  <a:pt x="1216456" y="359796"/>
                </a:cubicBezTo>
                <a:cubicBezTo>
                  <a:pt x="1209740" y="353060"/>
                  <a:pt x="1209740" y="353060"/>
                  <a:pt x="1189588" y="359796"/>
                </a:cubicBezTo>
                <a:cubicBezTo>
                  <a:pt x="1182872" y="326116"/>
                  <a:pt x="1156004" y="353060"/>
                  <a:pt x="1149286" y="332852"/>
                </a:cubicBezTo>
                <a:cubicBezTo>
                  <a:pt x="1142570" y="332852"/>
                  <a:pt x="1142570" y="332852"/>
                  <a:pt x="1142570" y="332852"/>
                </a:cubicBezTo>
                <a:cubicBezTo>
                  <a:pt x="1135852" y="353060"/>
                  <a:pt x="1149286" y="353060"/>
                  <a:pt x="1156004" y="359796"/>
                </a:cubicBezTo>
                <a:cubicBezTo>
                  <a:pt x="1122418" y="353060"/>
                  <a:pt x="1068683" y="353060"/>
                  <a:pt x="1035097" y="319380"/>
                </a:cubicBezTo>
                <a:cubicBezTo>
                  <a:pt x="1028381" y="326116"/>
                  <a:pt x="1028381" y="339588"/>
                  <a:pt x="1021663" y="339588"/>
                </a:cubicBezTo>
                <a:cubicBezTo>
                  <a:pt x="1014947" y="312644"/>
                  <a:pt x="994795" y="346324"/>
                  <a:pt x="1001511" y="326116"/>
                </a:cubicBezTo>
                <a:cubicBezTo>
                  <a:pt x="988077" y="339588"/>
                  <a:pt x="974643" y="339588"/>
                  <a:pt x="961209" y="359796"/>
                </a:cubicBezTo>
                <a:cubicBezTo>
                  <a:pt x="941059" y="359796"/>
                  <a:pt x="974643" y="339588"/>
                  <a:pt x="954493" y="346324"/>
                </a:cubicBezTo>
                <a:cubicBezTo>
                  <a:pt x="954493" y="332852"/>
                  <a:pt x="967927" y="339588"/>
                  <a:pt x="974643" y="339588"/>
                </a:cubicBezTo>
                <a:cubicBezTo>
                  <a:pt x="954493" y="319380"/>
                  <a:pt x="941059" y="312644"/>
                  <a:pt x="907473" y="326116"/>
                </a:cubicBezTo>
                <a:cubicBezTo>
                  <a:pt x="914192" y="339588"/>
                  <a:pt x="934341" y="339588"/>
                  <a:pt x="941059" y="346324"/>
                </a:cubicBezTo>
                <a:cubicBezTo>
                  <a:pt x="941059" y="366533"/>
                  <a:pt x="927625" y="359796"/>
                  <a:pt x="927625" y="380005"/>
                </a:cubicBezTo>
                <a:cubicBezTo>
                  <a:pt x="900758" y="373269"/>
                  <a:pt x="914192" y="406949"/>
                  <a:pt x="894039" y="393477"/>
                </a:cubicBezTo>
                <a:cubicBezTo>
                  <a:pt x="900758" y="400213"/>
                  <a:pt x="900758" y="400213"/>
                  <a:pt x="907473" y="400213"/>
                </a:cubicBezTo>
                <a:cubicBezTo>
                  <a:pt x="900758" y="420422"/>
                  <a:pt x="880606" y="413685"/>
                  <a:pt x="860454" y="413685"/>
                </a:cubicBezTo>
                <a:cubicBezTo>
                  <a:pt x="867172" y="447366"/>
                  <a:pt x="873888" y="406949"/>
                  <a:pt x="894039" y="420422"/>
                </a:cubicBezTo>
                <a:cubicBezTo>
                  <a:pt x="894039" y="427158"/>
                  <a:pt x="887324" y="427158"/>
                  <a:pt x="887324" y="433894"/>
                </a:cubicBezTo>
                <a:cubicBezTo>
                  <a:pt x="927625" y="454102"/>
                  <a:pt x="954493" y="474311"/>
                  <a:pt x="988077" y="487783"/>
                </a:cubicBezTo>
                <a:cubicBezTo>
                  <a:pt x="1001511" y="447366"/>
                  <a:pt x="1014947" y="507993"/>
                  <a:pt x="1041815" y="507993"/>
                </a:cubicBezTo>
                <a:cubicBezTo>
                  <a:pt x="1035097" y="507993"/>
                  <a:pt x="1026701" y="507993"/>
                  <a:pt x="1020824" y="511361"/>
                </a:cubicBezTo>
                <a:lnTo>
                  <a:pt x="1014979" y="534803"/>
                </a:lnTo>
                <a:lnTo>
                  <a:pt x="1014876" y="534907"/>
                </a:lnTo>
                <a:lnTo>
                  <a:pt x="1004871" y="530727"/>
                </a:lnTo>
                <a:cubicBezTo>
                  <a:pt x="1003191" y="526517"/>
                  <a:pt x="1001513" y="521465"/>
                  <a:pt x="994795" y="521465"/>
                </a:cubicBezTo>
                <a:cubicBezTo>
                  <a:pt x="994795" y="534938"/>
                  <a:pt x="1001511" y="534938"/>
                  <a:pt x="1008229" y="541674"/>
                </a:cubicBezTo>
                <a:lnTo>
                  <a:pt x="1014876" y="534907"/>
                </a:lnTo>
                <a:lnTo>
                  <a:pt x="1014947" y="534938"/>
                </a:lnTo>
                <a:lnTo>
                  <a:pt x="1014979" y="534803"/>
                </a:lnTo>
                <a:lnTo>
                  <a:pt x="1022397" y="527254"/>
                </a:lnTo>
                <a:cubicBezTo>
                  <a:pt x="1035938" y="521885"/>
                  <a:pt x="1048531" y="538306"/>
                  <a:pt x="1068683" y="528202"/>
                </a:cubicBezTo>
                <a:cubicBezTo>
                  <a:pt x="1061964" y="514729"/>
                  <a:pt x="1055249" y="534938"/>
                  <a:pt x="1048531" y="528202"/>
                </a:cubicBezTo>
                <a:cubicBezTo>
                  <a:pt x="1048531" y="528202"/>
                  <a:pt x="1048531" y="514729"/>
                  <a:pt x="1048531" y="507993"/>
                </a:cubicBezTo>
                <a:cubicBezTo>
                  <a:pt x="1075399" y="507993"/>
                  <a:pt x="1068683" y="521465"/>
                  <a:pt x="1075399" y="541674"/>
                </a:cubicBezTo>
                <a:cubicBezTo>
                  <a:pt x="1095550" y="521465"/>
                  <a:pt x="1108984" y="528202"/>
                  <a:pt x="1142570" y="534938"/>
                </a:cubicBezTo>
                <a:cubicBezTo>
                  <a:pt x="1149286" y="528202"/>
                  <a:pt x="1135852" y="521465"/>
                  <a:pt x="1142570" y="514729"/>
                </a:cubicBezTo>
                <a:cubicBezTo>
                  <a:pt x="1149286" y="521465"/>
                  <a:pt x="1162720" y="514729"/>
                  <a:pt x="1162720" y="541674"/>
                </a:cubicBezTo>
                <a:cubicBezTo>
                  <a:pt x="1176154" y="541674"/>
                  <a:pt x="1176154" y="528202"/>
                  <a:pt x="1182872" y="534938"/>
                </a:cubicBezTo>
                <a:cubicBezTo>
                  <a:pt x="1182872" y="528202"/>
                  <a:pt x="1182872" y="521465"/>
                  <a:pt x="1176154" y="514729"/>
                </a:cubicBezTo>
                <a:cubicBezTo>
                  <a:pt x="1189588" y="507993"/>
                  <a:pt x="1216456" y="555146"/>
                  <a:pt x="1229890" y="514729"/>
                </a:cubicBezTo>
                <a:cubicBezTo>
                  <a:pt x="1250042" y="534938"/>
                  <a:pt x="1297061" y="541674"/>
                  <a:pt x="1330645" y="521465"/>
                </a:cubicBezTo>
                <a:cubicBezTo>
                  <a:pt x="1323929" y="534938"/>
                  <a:pt x="1323929" y="534938"/>
                  <a:pt x="1330645" y="548410"/>
                </a:cubicBezTo>
                <a:cubicBezTo>
                  <a:pt x="1344079" y="534938"/>
                  <a:pt x="1377665" y="534938"/>
                  <a:pt x="1384383" y="561882"/>
                </a:cubicBezTo>
                <a:cubicBezTo>
                  <a:pt x="1397817" y="555146"/>
                  <a:pt x="1411250" y="548410"/>
                  <a:pt x="1424685" y="541674"/>
                </a:cubicBezTo>
                <a:cubicBezTo>
                  <a:pt x="1424685" y="528202"/>
                  <a:pt x="1404533" y="541674"/>
                  <a:pt x="1411250" y="521465"/>
                </a:cubicBezTo>
                <a:cubicBezTo>
                  <a:pt x="1411250" y="528202"/>
                  <a:pt x="1431400" y="534938"/>
                  <a:pt x="1438119" y="521465"/>
                </a:cubicBezTo>
                <a:cubicBezTo>
                  <a:pt x="1444834" y="528202"/>
                  <a:pt x="1451552" y="534938"/>
                  <a:pt x="1444834" y="548410"/>
                </a:cubicBezTo>
                <a:cubicBezTo>
                  <a:pt x="1458268" y="548410"/>
                  <a:pt x="1471702" y="541674"/>
                  <a:pt x="1485136" y="541674"/>
                </a:cubicBezTo>
                <a:cubicBezTo>
                  <a:pt x="1478420" y="521465"/>
                  <a:pt x="1464986" y="541674"/>
                  <a:pt x="1464986" y="514729"/>
                </a:cubicBezTo>
                <a:cubicBezTo>
                  <a:pt x="1424685" y="521465"/>
                  <a:pt x="1391099" y="474311"/>
                  <a:pt x="1364231" y="507993"/>
                </a:cubicBezTo>
                <a:cubicBezTo>
                  <a:pt x="1357513" y="494519"/>
                  <a:pt x="1323929" y="494519"/>
                  <a:pt x="1323929" y="507993"/>
                </a:cubicBezTo>
                <a:cubicBezTo>
                  <a:pt x="1317211" y="474311"/>
                  <a:pt x="1297061" y="481047"/>
                  <a:pt x="1276909" y="494519"/>
                </a:cubicBezTo>
                <a:cubicBezTo>
                  <a:pt x="1276909" y="454102"/>
                  <a:pt x="1283627" y="447366"/>
                  <a:pt x="1283627" y="400213"/>
                </a:cubicBezTo>
                <a:cubicBezTo>
                  <a:pt x="1290343" y="393477"/>
                  <a:pt x="1297061" y="380005"/>
                  <a:pt x="1303777" y="373269"/>
                </a:cubicBezTo>
                <a:cubicBezTo>
                  <a:pt x="1323929" y="400213"/>
                  <a:pt x="1337363" y="380005"/>
                  <a:pt x="1357513" y="386741"/>
                </a:cubicBezTo>
                <a:cubicBezTo>
                  <a:pt x="1344079" y="420422"/>
                  <a:pt x="1404533" y="413685"/>
                  <a:pt x="1391099" y="393477"/>
                </a:cubicBezTo>
                <a:cubicBezTo>
                  <a:pt x="1404533" y="400213"/>
                  <a:pt x="1411250" y="420422"/>
                  <a:pt x="1424685" y="433894"/>
                </a:cubicBezTo>
                <a:cubicBezTo>
                  <a:pt x="1431400" y="433894"/>
                  <a:pt x="1431400" y="413685"/>
                  <a:pt x="1438119" y="413685"/>
                </a:cubicBezTo>
                <a:cubicBezTo>
                  <a:pt x="1438119" y="433894"/>
                  <a:pt x="1458268" y="427158"/>
                  <a:pt x="1478420" y="427158"/>
                </a:cubicBezTo>
                <a:cubicBezTo>
                  <a:pt x="1478420" y="420422"/>
                  <a:pt x="1471702" y="413685"/>
                  <a:pt x="1464986" y="413685"/>
                </a:cubicBezTo>
                <a:cubicBezTo>
                  <a:pt x="1491854" y="413685"/>
                  <a:pt x="1538874" y="406949"/>
                  <a:pt x="1559024" y="427158"/>
                </a:cubicBezTo>
                <a:cubicBezTo>
                  <a:pt x="1565742" y="427158"/>
                  <a:pt x="1565742" y="413685"/>
                  <a:pt x="1565742" y="406949"/>
                </a:cubicBezTo>
                <a:cubicBezTo>
                  <a:pt x="1606044" y="440630"/>
                  <a:pt x="1646345" y="440630"/>
                  <a:pt x="1700081" y="440630"/>
                </a:cubicBezTo>
                <a:cubicBezTo>
                  <a:pt x="1693365" y="440630"/>
                  <a:pt x="1693365" y="447366"/>
                  <a:pt x="1693365" y="454102"/>
                </a:cubicBezTo>
                <a:cubicBezTo>
                  <a:pt x="1713515" y="460838"/>
                  <a:pt x="1720233" y="447366"/>
                  <a:pt x="1740385" y="467574"/>
                </a:cubicBezTo>
                <a:cubicBezTo>
                  <a:pt x="1706799" y="467574"/>
                  <a:pt x="1693365" y="494519"/>
                  <a:pt x="1653063" y="487783"/>
                </a:cubicBezTo>
                <a:cubicBezTo>
                  <a:pt x="1666497" y="514729"/>
                  <a:pt x="1693365" y="487783"/>
                  <a:pt x="1706799" y="521465"/>
                </a:cubicBezTo>
                <a:cubicBezTo>
                  <a:pt x="1693365" y="487783"/>
                  <a:pt x="1720233" y="501257"/>
                  <a:pt x="1733667" y="521465"/>
                </a:cubicBezTo>
                <a:cubicBezTo>
                  <a:pt x="1747101" y="501257"/>
                  <a:pt x="1760535" y="514729"/>
                  <a:pt x="1773968" y="501257"/>
                </a:cubicBezTo>
                <a:cubicBezTo>
                  <a:pt x="1780686" y="514729"/>
                  <a:pt x="1767252" y="521465"/>
                  <a:pt x="1773968" y="521465"/>
                </a:cubicBezTo>
                <a:cubicBezTo>
                  <a:pt x="1767252" y="534938"/>
                  <a:pt x="1720233" y="514729"/>
                  <a:pt x="1713515" y="548410"/>
                </a:cubicBezTo>
                <a:cubicBezTo>
                  <a:pt x="1700081" y="555146"/>
                  <a:pt x="1713515" y="541674"/>
                  <a:pt x="1706799" y="528202"/>
                </a:cubicBezTo>
                <a:cubicBezTo>
                  <a:pt x="1693365" y="534938"/>
                  <a:pt x="1700081" y="555146"/>
                  <a:pt x="1693365" y="561882"/>
                </a:cubicBezTo>
                <a:cubicBezTo>
                  <a:pt x="1713515" y="548410"/>
                  <a:pt x="1733667" y="575354"/>
                  <a:pt x="1747101" y="548410"/>
                </a:cubicBezTo>
                <a:cubicBezTo>
                  <a:pt x="1794120" y="568618"/>
                  <a:pt x="1847856" y="575354"/>
                  <a:pt x="1881442" y="541674"/>
                </a:cubicBezTo>
                <a:cubicBezTo>
                  <a:pt x="1874724" y="561882"/>
                  <a:pt x="1888158" y="555146"/>
                  <a:pt x="1888158" y="561882"/>
                </a:cubicBezTo>
                <a:cubicBezTo>
                  <a:pt x="1915026" y="548410"/>
                  <a:pt x="1962045" y="575354"/>
                  <a:pt x="1975479" y="528202"/>
                </a:cubicBezTo>
                <a:cubicBezTo>
                  <a:pt x="1982197" y="521465"/>
                  <a:pt x="1975479" y="541674"/>
                  <a:pt x="1982197" y="555146"/>
                </a:cubicBezTo>
                <a:cubicBezTo>
                  <a:pt x="1935177" y="582090"/>
                  <a:pt x="1901592" y="548410"/>
                  <a:pt x="1868008" y="588827"/>
                </a:cubicBezTo>
                <a:cubicBezTo>
                  <a:pt x="1868008" y="602299"/>
                  <a:pt x="1894876" y="588827"/>
                  <a:pt x="1881442" y="609035"/>
                </a:cubicBezTo>
                <a:cubicBezTo>
                  <a:pt x="1935177" y="595563"/>
                  <a:pt x="2009065" y="609035"/>
                  <a:pt x="2042649" y="595563"/>
                </a:cubicBezTo>
                <a:cubicBezTo>
                  <a:pt x="2049367" y="615771"/>
                  <a:pt x="2029215" y="595563"/>
                  <a:pt x="2029215" y="609035"/>
                </a:cubicBezTo>
                <a:cubicBezTo>
                  <a:pt x="2082951" y="595563"/>
                  <a:pt x="2150122" y="629243"/>
                  <a:pt x="2190424" y="588827"/>
                </a:cubicBezTo>
                <a:cubicBezTo>
                  <a:pt x="2190424" y="602299"/>
                  <a:pt x="2176990" y="595563"/>
                  <a:pt x="2176990" y="609035"/>
                </a:cubicBezTo>
                <a:cubicBezTo>
                  <a:pt x="2203858" y="588827"/>
                  <a:pt x="2224010" y="649452"/>
                  <a:pt x="2250878" y="609035"/>
                </a:cubicBezTo>
                <a:cubicBezTo>
                  <a:pt x="2257594" y="615771"/>
                  <a:pt x="2257594" y="629243"/>
                  <a:pt x="2264312" y="635979"/>
                </a:cubicBezTo>
                <a:cubicBezTo>
                  <a:pt x="2277746" y="629243"/>
                  <a:pt x="2297895" y="615771"/>
                  <a:pt x="2311329" y="622507"/>
                </a:cubicBezTo>
                <a:cubicBezTo>
                  <a:pt x="2311329" y="629243"/>
                  <a:pt x="2304613" y="629243"/>
                  <a:pt x="2297895" y="629243"/>
                </a:cubicBezTo>
                <a:cubicBezTo>
                  <a:pt x="2297895" y="629243"/>
                  <a:pt x="2304613" y="629243"/>
                  <a:pt x="2311329" y="629243"/>
                </a:cubicBezTo>
                <a:cubicBezTo>
                  <a:pt x="2284461" y="696605"/>
                  <a:pt x="2412085" y="635979"/>
                  <a:pt x="2438953" y="629243"/>
                </a:cubicBezTo>
                <a:cubicBezTo>
                  <a:pt x="2445671" y="629243"/>
                  <a:pt x="2438953" y="635979"/>
                  <a:pt x="2438953" y="642716"/>
                </a:cubicBezTo>
                <a:cubicBezTo>
                  <a:pt x="2499406" y="642716"/>
                  <a:pt x="2546426" y="629243"/>
                  <a:pt x="2606880" y="635979"/>
                </a:cubicBezTo>
                <a:cubicBezTo>
                  <a:pt x="2613596" y="635979"/>
                  <a:pt x="2606880" y="629243"/>
                  <a:pt x="2606880" y="629243"/>
                </a:cubicBezTo>
                <a:cubicBezTo>
                  <a:pt x="2620314" y="629243"/>
                  <a:pt x="2660615" y="669660"/>
                  <a:pt x="2680767" y="629243"/>
                </a:cubicBezTo>
                <a:cubicBezTo>
                  <a:pt x="2680767" y="635979"/>
                  <a:pt x="2674049" y="642716"/>
                  <a:pt x="2674049" y="649452"/>
                </a:cubicBezTo>
                <a:cubicBezTo>
                  <a:pt x="2687483" y="642716"/>
                  <a:pt x="2687483" y="622507"/>
                  <a:pt x="2700917" y="622507"/>
                </a:cubicBezTo>
                <a:cubicBezTo>
                  <a:pt x="2700917" y="629243"/>
                  <a:pt x="2700917" y="635979"/>
                  <a:pt x="2694201" y="642716"/>
                </a:cubicBezTo>
                <a:cubicBezTo>
                  <a:pt x="2721069" y="662924"/>
                  <a:pt x="2747937" y="629243"/>
                  <a:pt x="2761371" y="642716"/>
                </a:cubicBezTo>
                <a:cubicBezTo>
                  <a:pt x="2768087" y="642716"/>
                  <a:pt x="2768087" y="635979"/>
                  <a:pt x="2781521" y="635979"/>
                </a:cubicBezTo>
                <a:cubicBezTo>
                  <a:pt x="2781521" y="615771"/>
                  <a:pt x="2768087" y="622507"/>
                  <a:pt x="2774805" y="609035"/>
                </a:cubicBezTo>
                <a:cubicBezTo>
                  <a:pt x="2774805" y="615771"/>
                  <a:pt x="2781521" y="615771"/>
                  <a:pt x="2788239" y="615771"/>
                </a:cubicBezTo>
                <a:cubicBezTo>
                  <a:pt x="2788239" y="615771"/>
                  <a:pt x="2788239" y="629243"/>
                  <a:pt x="2781521" y="629243"/>
                </a:cubicBezTo>
                <a:cubicBezTo>
                  <a:pt x="2781521" y="642716"/>
                  <a:pt x="2794954" y="622507"/>
                  <a:pt x="2794954" y="642716"/>
                </a:cubicBezTo>
                <a:cubicBezTo>
                  <a:pt x="2801672" y="629243"/>
                  <a:pt x="2808390" y="629243"/>
                  <a:pt x="2815106" y="615771"/>
                </a:cubicBezTo>
                <a:cubicBezTo>
                  <a:pt x="2815106" y="622507"/>
                  <a:pt x="2815106" y="629243"/>
                  <a:pt x="2815106" y="642716"/>
                </a:cubicBezTo>
                <a:cubicBezTo>
                  <a:pt x="2862126" y="649452"/>
                  <a:pt x="2895710" y="635979"/>
                  <a:pt x="2942730" y="622507"/>
                </a:cubicBezTo>
                <a:cubicBezTo>
                  <a:pt x="2956164" y="649452"/>
                  <a:pt x="2996465" y="656188"/>
                  <a:pt x="3023333" y="649452"/>
                </a:cubicBezTo>
                <a:cubicBezTo>
                  <a:pt x="3009899" y="669660"/>
                  <a:pt x="3050203" y="656188"/>
                  <a:pt x="3056919" y="669660"/>
                </a:cubicBezTo>
                <a:cubicBezTo>
                  <a:pt x="3056919" y="669660"/>
                  <a:pt x="3056919" y="669660"/>
                  <a:pt x="3063637" y="669660"/>
                </a:cubicBezTo>
                <a:cubicBezTo>
                  <a:pt x="3063637" y="649452"/>
                  <a:pt x="3050203" y="656188"/>
                  <a:pt x="3056919" y="642716"/>
                </a:cubicBezTo>
                <a:cubicBezTo>
                  <a:pt x="3070353" y="649452"/>
                  <a:pt x="3077071" y="662924"/>
                  <a:pt x="3083787" y="676396"/>
                </a:cubicBezTo>
                <a:cubicBezTo>
                  <a:pt x="3070353" y="656188"/>
                  <a:pt x="3077071" y="683132"/>
                  <a:pt x="3056919" y="676396"/>
                </a:cubicBezTo>
                <a:cubicBezTo>
                  <a:pt x="3070353" y="689868"/>
                  <a:pt x="3090505" y="676396"/>
                  <a:pt x="3097221" y="676396"/>
                </a:cubicBezTo>
                <a:cubicBezTo>
                  <a:pt x="3097221" y="662924"/>
                  <a:pt x="3090505" y="662924"/>
                  <a:pt x="3083787" y="662924"/>
                </a:cubicBezTo>
                <a:cubicBezTo>
                  <a:pt x="3097221" y="669660"/>
                  <a:pt x="3157674" y="642716"/>
                  <a:pt x="3171108" y="676396"/>
                </a:cubicBezTo>
                <a:cubicBezTo>
                  <a:pt x="3184542" y="662924"/>
                  <a:pt x="3164392" y="656188"/>
                  <a:pt x="3177826" y="635979"/>
                </a:cubicBezTo>
                <a:cubicBezTo>
                  <a:pt x="3150956" y="642716"/>
                  <a:pt x="3117373" y="656188"/>
                  <a:pt x="3097221" y="615771"/>
                </a:cubicBezTo>
                <a:cubicBezTo>
                  <a:pt x="3117373" y="622507"/>
                  <a:pt x="3124089" y="609035"/>
                  <a:pt x="3124089" y="595563"/>
                </a:cubicBezTo>
                <a:cubicBezTo>
                  <a:pt x="3144240" y="595563"/>
                  <a:pt x="3164392" y="588827"/>
                  <a:pt x="3171108" y="609035"/>
                </a:cubicBezTo>
                <a:cubicBezTo>
                  <a:pt x="3177826" y="602299"/>
                  <a:pt x="3184542" y="595563"/>
                  <a:pt x="3191260" y="588827"/>
                </a:cubicBezTo>
                <a:cubicBezTo>
                  <a:pt x="3221486" y="598931"/>
                  <a:pt x="3251712" y="582512"/>
                  <a:pt x="3276272" y="590720"/>
                </a:cubicBezTo>
                <a:lnTo>
                  <a:pt x="3289255" y="601307"/>
                </a:lnTo>
                <a:lnTo>
                  <a:pt x="3285298" y="602299"/>
                </a:lnTo>
                <a:cubicBezTo>
                  <a:pt x="3292016" y="615771"/>
                  <a:pt x="3298732" y="609035"/>
                  <a:pt x="3312165" y="609035"/>
                </a:cubicBezTo>
                <a:cubicBezTo>
                  <a:pt x="3312165" y="602299"/>
                  <a:pt x="3312165" y="602299"/>
                  <a:pt x="3312165" y="595563"/>
                </a:cubicBezTo>
                <a:cubicBezTo>
                  <a:pt x="3332317" y="602299"/>
                  <a:pt x="3386053" y="561882"/>
                  <a:pt x="3412921" y="595563"/>
                </a:cubicBezTo>
                <a:cubicBezTo>
                  <a:pt x="3433073" y="568618"/>
                  <a:pt x="3480091" y="609035"/>
                  <a:pt x="3493524" y="575354"/>
                </a:cubicBezTo>
                <a:cubicBezTo>
                  <a:pt x="3500242" y="582090"/>
                  <a:pt x="3500242" y="595563"/>
                  <a:pt x="3520392" y="602299"/>
                </a:cubicBezTo>
                <a:cubicBezTo>
                  <a:pt x="3520392" y="588827"/>
                  <a:pt x="3533828" y="575354"/>
                  <a:pt x="3533828" y="602299"/>
                </a:cubicBezTo>
                <a:cubicBezTo>
                  <a:pt x="3594280" y="575354"/>
                  <a:pt x="3681601" y="622507"/>
                  <a:pt x="3728621" y="568618"/>
                </a:cubicBezTo>
                <a:cubicBezTo>
                  <a:pt x="3735337" y="568618"/>
                  <a:pt x="3735337" y="582090"/>
                  <a:pt x="3748771" y="582090"/>
                </a:cubicBezTo>
                <a:cubicBezTo>
                  <a:pt x="3748771" y="575354"/>
                  <a:pt x="3742055" y="575354"/>
                  <a:pt x="3742055" y="561882"/>
                </a:cubicBezTo>
                <a:cubicBezTo>
                  <a:pt x="3755489" y="582090"/>
                  <a:pt x="3762205" y="568618"/>
                  <a:pt x="3768923" y="575354"/>
                </a:cubicBezTo>
                <a:cubicBezTo>
                  <a:pt x="3775641" y="582090"/>
                  <a:pt x="3748771" y="595563"/>
                  <a:pt x="3768923" y="602299"/>
                </a:cubicBezTo>
                <a:cubicBezTo>
                  <a:pt x="3762205" y="609035"/>
                  <a:pt x="3748771" y="582090"/>
                  <a:pt x="3728621" y="588827"/>
                </a:cubicBezTo>
                <a:cubicBezTo>
                  <a:pt x="3735337" y="595563"/>
                  <a:pt x="3748771" y="595563"/>
                  <a:pt x="3755489" y="602299"/>
                </a:cubicBezTo>
                <a:cubicBezTo>
                  <a:pt x="3748771" y="615771"/>
                  <a:pt x="3735337" y="595563"/>
                  <a:pt x="3728621" y="602299"/>
                </a:cubicBezTo>
                <a:cubicBezTo>
                  <a:pt x="3742055" y="615771"/>
                  <a:pt x="3762205" y="615771"/>
                  <a:pt x="3782357" y="622507"/>
                </a:cubicBezTo>
                <a:cubicBezTo>
                  <a:pt x="3701753" y="635979"/>
                  <a:pt x="3600998" y="588827"/>
                  <a:pt x="3513676" y="629243"/>
                </a:cubicBezTo>
                <a:cubicBezTo>
                  <a:pt x="3506958" y="629243"/>
                  <a:pt x="3500242" y="615771"/>
                  <a:pt x="3493524" y="609035"/>
                </a:cubicBezTo>
                <a:cubicBezTo>
                  <a:pt x="3480091" y="615771"/>
                  <a:pt x="3486808" y="629243"/>
                  <a:pt x="3473375" y="629243"/>
                </a:cubicBezTo>
                <a:cubicBezTo>
                  <a:pt x="3473375" y="595563"/>
                  <a:pt x="3446507" y="649452"/>
                  <a:pt x="3446507" y="609035"/>
                </a:cubicBezTo>
                <a:cubicBezTo>
                  <a:pt x="3439789" y="629243"/>
                  <a:pt x="3426355" y="635979"/>
                  <a:pt x="3419639" y="642716"/>
                </a:cubicBezTo>
                <a:cubicBezTo>
                  <a:pt x="3412921" y="642716"/>
                  <a:pt x="3412921" y="635979"/>
                  <a:pt x="3406205" y="629243"/>
                </a:cubicBezTo>
                <a:cubicBezTo>
                  <a:pt x="3412921" y="662924"/>
                  <a:pt x="3339033" y="635979"/>
                  <a:pt x="3339033" y="649452"/>
                </a:cubicBezTo>
                <a:cubicBezTo>
                  <a:pt x="3318883" y="642716"/>
                  <a:pt x="3298732" y="649452"/>
                  <a:pt x="3271864" y="649452"/>
                </a:cubicBezTo>
                <a:cubicBezTo>
                  <a:pt x="3278580" y="683132"/>
                  <a:pt x="3325599" y="669660"/>
                  <a:pt x="3332317" y="662924"/>
                </a:cubicBezTo>
                <a:cubicBezTo>
                  <a:pt x="3352467" y="683132"/>
                  <a:pt x="3386053" y="676396"/>
                  <a:pt x="3406205" y="676396"/>
                </a:cubicBezTo>
                <a:cubicBezTo>
                  <a:pt x="3406205" y="696605"/>
                  <a:pt x="3392769" y="683132"/>
                  <a:pt x="3392769" y="696605"/>
                </a:cubicBezTo>
                <a:cubicBezTo>
                  <a:pt x="3392769" y="703341"/>
                  <a:pt x="3399487" y="703341"/>
                  <a:pt x="3399487" y="716813"/>
                </a:cubicBezTo>
                <a:cubicBezTo>
                  <a:pt x="3412921" y="710077"/>
                  <a:pt x="3439789" y="716813"/>
                  <a:pt x="3439789" y="696605"/>
                </a:cubicBezTo>
                <a:cubicBezTo>
                  <a:pt x="3480091" y="710077"/>
                  <a:pt x="3506958" y="696605"/>
                  <a:pt x="3547262" y="730285"/>
                </a:cubicBezTo>
                <a:cubicBezTo>
                  <a:pt x="3553978" y="730285"/>
                  <a:pt x="3557336" y="726917"/>
                  <a:pt x="3561535" y="724392"/>
                </a:cubicBezTo>
                <a:lnTo>
                  <a:pt x="3568370" y="724094"/>
                </a:lnTo>
                <a:lnTo>
                  <a:pt x="3592600" y="737864"/>
                </a:lnTo>
                <a:cubicBezTo>
                  <a:pt x="3602676" y="740389"/>
                  <a:pt x="3614432" y="740389"/>
                  <a:pt x="3627866" y="737021"/>
                </a:cubicBezTo>
                <a:cubicBezTo>
                  <a:pt x="3627866" y="723549"/>
                  <a:pt x="3614432" y="737021"/>
                  <a:pt x="3600998" y="730285"/>
                </a:cubicBezTo>
                <a:cubicBezTo>
                  <a:pt x="3607714" y="696605"/>
                  <a:pt x="3634582" y="730285"/>
                  <a:pt x="3654733" y="716813"/>
                </a:cubicBezTo>
                <a:cubicBezTo>
                  <a:pt x="3648018" y="723549"/>
                  <a:pt x="3648018" y="730285"/>
                  <a:pt x="3641300" y="730285"/>
                </a:cubicBezTo>
                <a:cubicBezTo>
                  <a:pt x="3661451" y="743757"/>
                  <a:pt x="3695035" y="757230"/>
                  <a:pt x="3715187" y="743757"/>
                </a:cubicBezTo>
                <a:cubicBezTo>
                  <a:pt x="3721903" y="730285"/>
                  <a:pt x="3701753" y="743757"/>
                  <a:pt x="3708469" y="723549"/>
                </a:cubicBezTo>
                <a:cubicBezTo>
                  <a:pt x="3715187" y="723549"/>
                  <a:pt x="3728621" y="750494"/>
                  <a:pt x="3728621" y="723549"/>
                </a:cubicBezTo>
                <a:cubicBezTo>
                  <a:pt x="3742055" y="737021"/>
                  <a:pt x="3762205" y="737021"/>
                  <a:pt x="3775641" y="723549"/>
                </a:cubicBezTo>
                <a:cubicBezTo>
                  <a:pt x="3782357" y="737021"/>
                  <a:pt x="3789075" y="737021"/>
                  <a:pt x="3802509" y="730285"/>
                </a:cubicBezTo>
                <a:cubicBezTo>
                  <a:pt x="3782357" y="743757"/>
                  <a:pt x="3762205" y="737021"/>
                  <a:pt x="3728621" y="750494"/>
                </a:cubicBezTo>
                <a:cubicBezTo>
                  <a:pt x="3742055" y="770702"/>
                  <a:pt x="3762205" y="770702"/>
                  <a:pt x="3775641" y="757230"/>
                </a:cubicBezTo>
                <a:cubicBezTo>
                  <a:pt x="3775641" y="790910"/>
                  <a:pt x="3842810" y="743757"/>
                  <a:pt x="3856244" y="797646"/>
                </a:cubicBezTo>
                <a:cubicBezTo>
                  <a:pt x="3903264" y="777438"/>
                  <a:pt x="3923414" y="817855"/>
                  <a:pt x="3983868" y="797646"/>
                </a:cubicBezTo>
                <a:cubicBezTo>
                  <a:pt x="3950282" y="817855"/>
                  <a:pt x="4010735" y="811119"/>
                  <a:pt x="4030887" y="811119"/>
                </a:cubicBezTo>
                <a:cubicBezTo>
                  <a:pt x="4037603" y="790910"/>
                  <a:pt x="4017453" y="797646"/>
                  <a:pt x="4017453" y="790910"/>
                </a:cubicBezTo>
                <a:cubicBezTo>
                  <a:pt x="4010735" y="804383"/>
                  <a:pt x="4004017" y="804383"/>
                  <a:pt x="3990584" y="804383"/>
                </a:cubicBezTo>
                <a:cubicBezTo>
                  <a:pt x="3990584" y="777438"/>
                  <a:pt x="4030887" y="777438"/>
                  <a:pt x="4037603" y="804383"/>
                </a:cubicBezTo>
                <a:cubicBezTo>
                  <a:pt x="4091339" y="797646"/>
                  <a:pt x="4131643" y="797646"/>
                  <a:pt x="4171944" y="831329"/>
                </a:cubicBezTo>
                <a:cubicBezTo>
                  <a:pt x="4178660" y="824591"/>
                  <a:pt x="4158511" y="817855"/>
                  <a:pt x="4158511" y="817855"/>
                </a:cubicBezTo>
                <a:cubicBezTo>
                  <a:pt x="4178660" y="817855"/>
                  <a:pt x="4245830" y="811119"/>
                  <a:pt x="4286134" y="817855"/>
                </a:cubicBezTo>
                <a:cubicBezTo>
                  <a:pt x="4306284" y="811119"/>
                  <a:pt x="4321398" y="811119"/>
                  <a:pt x="4338190" y="813646"/>
                </a:cubicBezTo>
                <a:lnTo>
                  <a:pt x="4399401" y="824430"/>
                </a:lnTo>
                <a:lnTo>
                  <a:pt x="4393606" y="824591"/>
                </a:lnTo>
                <a:cubicBezTo>
                  <a:pt x="4393606" y="824591"/>
                  <a:pt x="4400323" y="824591"/>
                  <a:pt x="4400323" y="824591"/>
                </a:cubicBezTo>
                <a:lnTo>
                  <a:pt x="4399401" y="824430"/>
                </a:lnTo>
                <a:lnTo>
                  <a:pt x="4543897" y="820382"/>
                </a:lnTo>
                <a:cubicBezTo>
                  <a:pt x="4593437" y="819539"/>
                  <a:pt x="4642136" y="817855"/>
                  <a:pt x="4689153" y="811119"/>
                </a:cubicBezTo>
                <a:cubicBezTo>
                  <a:pt x="4689153" y="824591"/>
                  <a:pt x="4675720" y="824591"/>
                  <a:pt x="4682438" y="838065"/>
                </a:cubicBezTo>
                <a:cubicBezTo>
                  <a:pt x="4695872" y="851537"/>
                  <a:pt x="4716022" y="831329"/>
                  <a:pt x="4709306" y="817855"/>
                </a:cubicBezTo>
                <a:cubicBezTo>
                  <a:pt x="4736173" y="851537"/>
                  <a:pt x="4850363" y="797646"/>
                  <a:pt x="4910817" y="817855"/>
                </a:cubicBezTo>
                <a:cubicBezTo>
                  <a:pt x="4910817" y="817855"/>
                  <a:pt x="4910817" y="831329"/>
                  <a:pt x="4910817" y="831329"/>
                </a:cubicBezTo>
                <a:cubicBezTo>
                  <a:pt x="4910817" y="831329"/>
                  <a:pt x="4930967" y="817855"/>
                  <a:pt x="4924250" y="838065"/>
                </a:cubicBezTo>
                <a:cubicBezTo>
                  <a:pt x="4951118" y="811119"/>
                  <a:pt x="4991420" y="824591"/>
                  <a:pt x="5025006" y="817855"/>
                </a:cubicBezTo>
                <a:cubicBezTo>
                  <a:pt x="5031721" y="817855"/>
                  <a:pt x="5031721" y="831329"/>
                  <a:pt x="5025006" y="838065"/>
                </a:cubicBezTo>
                <a:cubicBezTo>
                  <a:pt x="5025006" y="838065"/>
                  <a:pt x="5025006" y="838065"/>
                  <a:pt x="5051873" y="838065"/>
                </a:cubicBezTo>
                <a:cubicBezTo>
                  <a:pt x="5058589" y="838065"/>
                  <a:pt x="5045155" y="831329"/>
                  <a:pt x="5051873" y="817855"/>
                </a:cubicBezTo>
                <a:cubicBezTo>
                  <a:pt x="5078741" y="824591"/>
                  <a:pt x="5105609" y="851537"/>
                  <a:pt x="5132477" y="838065"/>
                </a:cubicBezTo>
                <a:cubicBezTo>
                  <a:pt x="5132477" y="844801"/>
                  <a:pt x="5132477" y="851537"/>
                  <a:pt x="5139195" y="858274"/>
                </a:cubicBezTo>
                <a:cubicBezTo>
                  <a:pt x="5152629" y="844801"/>
                  <a:pt x="5179497" y="858274"/>
                  <a:pt x="5186213" y="858274"/>
                </a:cubicBezTo>
                <a:cubicBezTo>
                  <a:pt x="5192931" y="871746"/>
                  <a:pt x="5172779" y="865010"/>
                  <a:pt x="5172779" y="878482"/>
                </a:cubicBezTo>
                <a:cubicBezTo>
                  <a:pt x="5213080" y="878482"/>
                  <a:pt x="5260100" y="918899"/>
                  <a:pt x="5313836" y="891954"/>
                </a:cubicBezTo>
                <a:cubicBezTo>
                  <a:pt x="5327270" y="918899"/>
                  <a:pt x="5286968" y="898690"/>
                  <a:pt x="5286968" y="918899"/>
                </a:cubicBezTo>
                <a:cubicBezTo>
                  <a:pt x="5327270" y="932371"/>
                  <a:pt x="5367574" y="885218"/>
                  <a:pt x="5401157" y="912162"/>
                </a:cubicBezTo>
                <a:cubicBezTo>
                  <a:pt x="5407875" y="912162"/>
                  <a:pt x="5401157" y="898690"/>
                  <a:pt x="5407875" y="898690"/>
                </a:cubicBezTo>
                <a:cubicBezTo>
                  <a:pt x="5441459" y="918899"/>
                  <a:pt x="5468329" y="918899"/>
                  <a:pt x="5501913" y="905426"/>
                </a:cubicBezTo>
                <a:cubicBezTo>
                  <a:pt x="5508631" y="979524"/>
                  <a:pt x="5582518" y="918899"/>
                  <a:pt x="5616102" y="959315"/>
                </a:cubicBezTo>
                <a:cubicBezTo>
                  <a:pt x="5636254" y="945843"/>
                  <a:pt x="5676556" y="952579"/>
                  <a:pt x="5703424" y="972788"/>
                </a:cubicBezTo>
                <a:cubicBezTo>
                  <a:pt x="5710142" y="966051"/>
                  <a:pt x="5710142" y="959315"/>
                  <a:pt x="5716857" y="952579"/>
                </a:cubicBezTo>
                <a:cubicBezTo>
                  <a:pt x="5730291" y="952579"/>
                  <a:pt x="5716857" y="959315"/>
                  <a:pt x="5716857" y="966051"/>
                </a:cubicBezTo>
                <a:cubicBezTo>
                  <a:pt x="5730291" y="972788"/>
                  <a:pt x="5730291" y="959315"/>
                  <a:pt x="5743725" y="959315"/>
                </a:cubicBezTo>
                <a:cubicBezTo>
                  <a:pt x="5743725" y="952579"/>
                  <a:pt x="5737009" y="952579"/>
                  <a:pt x="5730291" y="952579"/>
                </a:cubicBezTo>
                <a:cubicBezTo>
                  <a:pt x="5757159" y="939107"/>
                  <a:pt x="5790745" y="952579"/>
                  <a:pt x="5817613" y="952579"/>
                </a:cubicBezTo>
                <a:cubicBezTo>
                  <a:pt x="5804179" y="966051"/>
                  <a:pt x="5763877" y="966051"/>
                  <a:pt x="5750443" y="952579"/>
                </a:cubicBezTo>
                <a:cubicBezTo>
                  <a:pt x="5743725" y="952579"/>
                  <a:pt x="5750443" y="966051"/>
                  <a:pt x="5743725" y="966051"/>
                </a:cubicBezTo>
                <a:cubicBezTo>
                  <a:pt x="5750443" y="979524"/>
                  <a:pt x="5770593" y="992996"/>
                  <a:pt x="5777311" y="972788"/>
                </a:cubicBezTo>
                <a:cubicBezTo>
                  <a:pt x="5790745" y="979524"/>
                  <a:pt x="5804179" y="992996"/>
                  <a:pt x="5817613" y="999732"/>
                </a:cubicBezTo>
                <a:cubicBezTo>
                  <a:pt x="5831047" y="999732"/>
                  <a:pt x="5824331" y="972788"/>
                  <a:pt x="5837765" y="972788"/>
                </a:cubicBezTo>
                <a:cubicBezTo>
                  <a:pt x="5843641" y="1019941"/>
                  <a:pt x="5890661" y="989733"/>
                  <a:pt x="5911323" y="1008520"/>
                </a:cubicBezTo>
                <a:lnTo>
                  <a:pt x="5916485" y="1016888"/>
                </a:lnTo>
                <a:lnTo>
                  <a:pt x="0" y="1016888"/>
                </a:lnTo>
                <a:close/>
                <a:moveTo>
                  <a:pt x="0" y="11804"/>
                </a:moveTo>
                <a:lnTo>
                  <a:pt x="7393" y="16252"/>
                </a:lnTo>
                <a:lnTo>
                  <a:pt x="0" y="27785"/>
                </a:lnTo>
                <a:close/>
                <a:moveTo>
                  <a:pt x="26218" y="1116"/>
                </a:moveTo>
                <a:cubicBezTo>
                  <a:pt x="32621" y="-2085"/>
                  <a:pt x="39024" y="1116"/>
                  <a:pt x="39024" y="17126"/>
                </a:cubicBezTo>
                <a:cubicBezTo>
                  <a:pt x="26218" y="4319"/>
                  <a:pt x="26218" y="17126"/>
                  <a:pt x="13411" y="23529"/>
                </a:cubicBezTo>
                <a:cubicBezTo>
                  <a:pt x="13411" y="13923"/>
                  <a:pt x="19814" y="4319"/>
                  <a:pt x="26218" y="1116"/>
                </a:cubicBezTo>
                <a:close/>
              </a:path>
            </a:pathLst>
          </a:custGeom>
          <a:solidFill>
            <a:srgbClr val="21B4D1">
              <a:alpha val="54117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013">
              <a:solidFill>
                <a:schemeClr val="lt1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367" name="Google Shape;367;p25"/>
          <p:cNvSpPr/>
          <p:nvPr/>
        </p:nvSpPr>
        <p:spPr>
          <a:xfrm>
            <a:off x="6394880" y="0"/>
            <a:ext cx="2749120" cy="476343"/>
          </a:xfrm>
          <a:custGeom>
            <a:avLst/>
            <a:gdLst/>
            <a:ahLst/>
            <a:cxnLst/>
            <a:rect l="l" t="t" r="r" b="b"/>
            <a:pathLst>
              <a:path w="4342524" h="752434" extrusionOk="0">
                <a:moveTo>
                  <a:pt x="4328023" y="737225"/>
                </a:moveTo>
                <a:cubicBezTo>
                  <a:pt x="4331225" y="740427"/>
                  <a:pt x="4336027" y="740427"/>
                  <a:pt x="4340830" y="740427"/>
                </a:cubicBezTo>
                <a:lnTo>
                  <a:pt x="4342524" y="740851"/>
                </a:lnTo>
                <a:lnTo>
                  <a:pt x="4342524" y="749186"/>
                </a:lnTo>
                <a:lnTo>
                  <a:pt x="4336028" y="752434"/>
                </a:lnTo>
                <a:cubicBezTo>
                  <a:pt x="4331226" y="751633"/>
                  <a:pt x="4328023" y="746831"/>
                  <a:pt x="4328023" y="737225"/>
                </a:cubicBezTo>
                <a:close/>
                <a:moveTo>
                  <a:pt x="4327523" y="698087"/>
                </a:moveTo>
                <a:cubicBezTo>
                  <a:pt x="4329824" y="697870"/>
                  <a:pt x="4332425" y="698738"/>
                  <a:pt x="4335227" y="699605"/>
                </a:cubicBezTo>
                <a:lnTo>
                  <a:pt x="4342524" y="700848"/>
                </a:lnTo>
                <a:lnTo>
                  <a:pt x="4342524" y="712413"/>
                </a:lnTo>
                <a:lnTo>
                  <a:pt x="4340029" y="712612"/>
                </a:lnTo>
                <a:cubicBezTo>
                  <a:pt x="4332825" y="710010"/>
                  <a:pt x="4324823" y="703073"/>
                  <a:pt x="4321620" y="703073"/>
                </a:cubicBezTo>
                <a:cubicBezTo>
                  <a:pt x="4323221" y="699605"/>
                  <a:pt x="4325222" y="698304"/>
                  <a:pt x="4327523" y="698087"/>
                </a:cubicBezTo>
                <a:close/>
                <a:moveTo>
                  <a:pt x="4342524" y="645172"/>
                </a:moveTo>
                <a:lnTo>
                  <a:pt x="4342524" y="649342"/>
                </a:lnTo>
                <a:lnTo>
                  <a:pt x="4340830" y="649500"/>
                </a:lnTo>
                <a:close/>
                <a:moveTo>
                  <a:pt x="4328023" y="628368"/>
                </a:moveTo>
                <a:cubicBezTo>
                  <a:pt x="4334426" y="628368"/>
                  <a:pt x="4328023" y="642456"/>
                  <a:pt x="4334426" y="642456"/>
                </a:cubicBezTo>
                <a:cubicBezTo>
                  <a:pt x="4334426" y="653022"/>
                  <a:pt x="4332825" y="654782"/>
                  <a:pt x="4329624" y="653903"/>
                </a:cubicBezTo>
                <a:cubicBezTo>
                  <a:pt x="4326422" y="653022"/>
                  <a:pt x="4321620" y="649500"/>
                  <a:pt x="4315217" y="649500"/>
                </a:cubicBezTo>
                <a:cubicBezTo>
                  <a:pt x="4315217" y="635413"/>
                  <a:pt x="4328023" y="649500"/>
                  <a:pt x="4328023" y="628368"/>
                </a:cubicBezTo>
                <a:close/>
                <a:moveTo>
                  <a:pt x="3975840" y="626898"/>
                </a:moveTo>
                <a:cubicBezTo>
                  <a:pt x="3985445" y="622606"/>
                  <a:pt x="3995050" y="633171"/>
                  <a:pt x="4004655" y="643738"/>
                </a:cubicBezTo>
                <a:cubicBezTo>
                  <a:pt x="4003054" y="645499"/>
                  <a:pt x="4000653" y="645939"/>
                  <a:pt x="3997751" y="645719"/>
                </a:cubicBezTo>
                <a:cubicBezTo>
                  <a:pt x="3989047" y="645058"/>
                  <a:pt x="3975840" y="638455"/>
                  <a:pt x="3966235" y="643738"/>
                </a:cubicBezTo>
                <a:cubicBezTo>
                  <a:pt x="3966235" y="643738"/>
                  <a:pt x="3966235" y="636694"/>
                  <a:pt x="3966235" y="636694"/>
                </a:cubicBezTo>
                <a:cubicBezTo>
                  <a:pt x="3969437" y="631411"/>
                  <a:pt x="3972638" y="628329"/>
                  <a:pt x="3975840" y="626898"/>
                </a:cubicBezTo>
                <a:close/>
                <a:moveTo>
                  <a:pt x="4065486" y="621965"/>
                </a:moveTo>
                <a:cubicBezTo>
                  <a:pt x="4052679" y="628368"/>
                  <a:pt x="4052679" y="641175"/>
                  <a:pt x="4039872" y="634772"/>
                </a:cubicBezTo>
                <a:cubicBezTo>
                  <a:pt x="4046276" y="621965"/>
                  <a:pt x="4052679" y="621965"/>
                  <a:pt x="4065486" y="621965"/>
                </a:cubicBezTo>
                <a:close/>
                <a:moveTo>
                  <a:pt x="3172220" y="615562"/>
                </a:moveTo>
                <a:cubicBezTo>
                  <a:pt x="3178623" y="621965"/>
                  <a:pt x="3191430" y="621965"/>
                  <a:pt x="3185027" y="634772"/>
                </a:cubicBezTo>
                <a:cubicBezTo>
                  <a:pt x="3178623" y="634772"/>
                  <a:pt x="3178623" y="628368"/>
                  <a:pt x="3172220" y="634772"/>
                </a:cubicBezTo>
                <a:cubicBezTo>
                  <a:pt x="3172220" y="615562"/>
                  <a:pt x="3172220" y="615562"/>
                  <a:pt x="3172220" y="615562"/>
                </a:cubicBezTo>
                <a:close/>
                <a:moveTo>
                  <a:pt x="3849374" y="614861"/>
                </a:moveTo>
                <a:cubicBezTo>
                  <a:pt x="3854177" y="613961"/>
                  <a:pt x="3858979" y="628368"/>
                  <a:pt x="3863781" y="628368"/>
                </a:cubicBezTo>
                <a:cubicBezTo>
                  <a:pt x="3857378" y="634772"/>
                  <a:pt x="3850975" y="634772"/>
                  <a:pt x="3838168" y="634772"/>
                </a:cubicBezTo>
                <a:cubicBezTo>
                  <a:pt x="3838168" y="615562"/>
                  <a:pt x="3838168" y="615562"/>
                  <a:pt x="3838168" y="615562"/>
                </a:cubicBezTo>
                <a:cubicBezTo>
                  <a:pt x="3838168" y="628368"/>
                  <a:pt x="3857378" y="634772"/>
                  <a:pt x="3844571" y="621965"/>
                </a:cubicBezTo>
                <a:cubicBezTo>
                  <a:pt x="3846172" y="617163"/>
                  <a:pt x="3847773" y="615162"/>
                  <a:pt x="3849374" y="614861"/>
                </a:cubicBezTo>
                <a:close/>
                <a:moveTo>
                  <a:pt x="3334704" y="609158"/>
                </a:moveTo>
                <a:cubicBezTo>
                  <a:pt x="3338306" y="618764"/>
                  <a:pt x="3336505" y="621965"/>
                  <a:pt x="3332003" y="622766"/>
                </a:cubicBezTo>
                <a:cubicBezTo>
                  <a:pt x="3327500" y="623566"/>
                  <a:pt x="3320296" y="621965"/>
                  <a:pt x="3313092" y="621965"/>
                </a:cubicBezTo>
                <a:cubicBezTo>
                  <a:pt x="3313092" y="621965"/>
                  <a:pt x="3320296" y="621965"/>
                  <a:pt x="3320296" y="621965"/>
                </a:cubicBezTo>
                <a:cubicBezTo>
                  <a:pt x="3327500" y="615562"/>
                  <a:pt x="3320296" y="615562"/>
                  <a:pt x="3320296" y="615562"/>
                </a:cubicBezTo>
                <a:cubicBezTo>
                  <a:pt x="3320296" y="609158"/>
                  <a:pt x="3327500" y="609158"/>
                  <a:pt x="3334704" y="609158"/>
                </a:cubicBezTo>
                <a:close/>
                <a:moveTo>
                  <a:pt x="3161014" y="601054"/>
                </a:moveTo>
                <a:cubicBezTo>
                  <a:pt x="3162615" y="601954"/>
                  <a:pt x="3164216" y="604356"/>
                  <a:pt x="3165817" y="609158"/>
                </a:cubicBezTo>
                <a:cubicBezTo>
                  <a:pt x="3162616" y="612361"/>
                  <a:pt x="3159413" y="617163"/>
                  <a:pt x="3156213" y="618764"/>
                </a:cubicBezTo>
                <a:cubicBezTo>
                  <a:pt x="3153010" y="620364"/>
                  <a:pt x="3149809" y="618764"/>
                  <a:pt x="3146607" y="609158"/>
                </a:cubicBezTo>
                <a:cubicBezTo>
                  <a:pt x="3151409" y="609158"/>
                  <a:pt x="3156212" y="598353"/>
                  <a:pt x="3161014" y="601054"/>
                </a:cubicBezTo>
                <a:close/>
                <a:moveTo>
                  <a:pt x="3065523" y="598753"/>
                </a:moveTo>
                <a:cubicBezTo>
                  <a:pt x="3071686" y="597953"/>
                  <a:pt x="3078730" y="599554"/>
                  <a:pt x="3085774" y="602755"/>
                </a:cubicBezTo>
                <a:cubicBezTo>
                  <a:pt x="3078731" y="615562"/>
                  <a:pt x="3064642" y="602755"/>
                  <a:pt x="3050554" y="609158"/>
                </a:cubicBezTo>
                <a:cubicBezTo>
                  <a:pt x="3054077" y="602755"/>
                  <a:pt x="3059360" y="599554"/>
                  <a:pt x="3065523" y="598753"/>
                </a:cubicBezTo>
                <a:close/>
                <a:moveTo>
                  <a:pt x="3550017" y="596352"/>
                </a:moveTo>
                <a:cubicBezTo>
                  <a:pt x="3550017" y="609158"/>
                  <a:pt x="3535609" y="596352"/>
                  <a:pt x="3528405" y="621965"/>
                </a:cubicBezTo>
                <a:cubicBezTo>
                  <a:pt x="3521201" y="621965"/>
                  <a:pt x="3521201" y="621965"/>
                  <a:pt x="3521201" y="621965"/>
                </a:cubicBezTo>
                <a:cubicBezTo>
                  <a:pt x="3521201" y="615562"/>
                  <a:pt x="3521201" y="615562"/>
                  <a:pt x="3521201" y="615562"/>
                </a:cubicBezTo>
                <a:cubicBezTo>
                  <a:pt x="3528405" y="609158"/>
                  <a:pt x="3535609" y="596352"/>
                  <a:pt x="3550017" y="596352"/>
                </a:cubicBezTo>
                <a:close/>
                <a:moveTo>
                  <a:pt x="2909681" y="596352"/>
                </a:moveTo>
                <a:cubicBezTo>
                  <a:pt x="2916542" y="589948"/>
                  <a:pt x="2943984" y="602755"/>
                  <a:pt x="2957707" y="602755"/>
                </a:cubicBezTo>
                <a:cubicBezTo>
                  <a:pt x="2950846" y="609158"/>
                  <a:pt x="2923403" y="596352"/>
                  <a:pt x="2909681" y="596352"/>
                </a:cubicBezTo>
                <a:close/>
                <a:moveTo>
                  <a:pt x="3607800" y="594132"/>
                </a:moveTo>
                <a:cubicBezTo>
                  <a:pt x="3622894" y="594969"/>
                  <a:pt x="3637988" y="599990"/>
                  <a:pt x="3654758" y="610031"/>
                </a:cubicBezTo>
                <a:cubicBezTo>
                  <a:pt x="3634632" y="589948"/>
                  <a:pt x="3668174" y="610031"/>
                  <a:pt x="3674882" y="596642"/>
                </a:cubicBezTo>
                <a:cubicBezTo>
                  <a:pt x="3681590" y="603338"/>
                  <a:pt x="3661466" y="603338"/>
                  <a:pt x="3674882" y="616727"/>
                </a:cubicBezTo>
                <a:cubicBezTo>
                  <a:pt x="3674882" y="616727"/>
                  <a:pt x="3674882" y="616727"/>
                  <a:pt x="3688299" y="596642"/>
                </a:cubicBezTo>
                <a:cubicBezTo>
                  <a:pt x="3701715" y="623421"/>
                  <a:pt x="3728549" y="610031"/>
                  <a:pt x="3748672" y="610031"/>
                </a:cubicBezTo>
                <a:cubicBezTo>
                  <a:pt x="3741965" y="650198"/>
                  <a:pt x="3701715" y="616727"/>
                  <a:pt x="3688299" y="630115"/>
                </a:cubicBezTo>
                <a:cubicBezTo>
                  <a:pt x="3701715" y="663588"/>
                  <a:pt x="3741965" y="623421"/>
                  <a:pt x="3762090" y="643504"/>
                </a:cubicBezTo>
                <a:cubicBezTo>
                  <a:pt x="3775506" y="643504"/>
                  <a:pt x="3762090" y="623421"/>
                  <a:pt x="3768798" y="610031"/>
                </a:cubicBezTo>
                <a:cubicBezTo>
                  <a:pt x="3782214" y="616727"/>
                  <a:pt x="3795632" y="630115"/>
                  <a:pt x="3802340" y="610031"/>
                </a:cubicBezTo>
                <a:cubicBezTo>
                  <a:pt x="3815755" y="623421"/>
                  <a:pt x="3788922" y="630115"/>
                  <a:pt x="3775506" y="630115"/>
                </a:cubicBezTo>
                <a:cubicBezTo>
                  <a:pt x="3775506" y="636811"/>
                  <a:pt x="3782214" y="630115"/>
                  <a:pt x="3782214" y="636811"/>
                </a:cubicBezTo>
                <a:cubicBezTo>
                  <a:pt x="3782214" y="636811"/>
                  <a:pt x="3782214" y="636811"/>
                  <a:pt x="3775506" y="636811"/>
                </a:cubicBezTo>
                <a:cubicBezTo>
                  <a:pt x="3782214" y="650198"/>
                  <a:pt x="3795632" y="650198"/>
                  <a:pt x="3802340" y="656894"/>
                </a:cubicBezTo>
                <a:cubicBezTo>
                  <a:pt x="3708423" y="656894"/>
                  <a:pt x="3634632" y="650198"/>
                  <a:pt x="3534008" y="656894"/>
                </a:cubicBezTo>
                <a:cubicBezTo>
                  <a:pt x="3540716" y="636811"/>
                  <a:pt x="3567549" y="656894"/>
                  <a:pt x="3574257" y="650198"/>
                </a:cubicBezTo>
                <a:cubicBezTo>
                  <a:pt x="3567549" y="636811"/>
                  <a:pt x="3560842" y="636811"/>
                  <a:pt x="3547426" y="636811"/>
                </a:cubicBezTo>
                <a:cubicBezTo>
                  <a:pt x="3554134" y="636811"/>
                  <a:pt x="3554134" y="623421"/>
                  <a:pt x="3547426" y="623421"/>
                </a:cubicBezTo>
                <a:cubicBezTo>
                  <a:pt x="3567549" y="596642"/>
                  <a:pt x="3580965" y="636811"/>
                  <a:pt x="3607799" y="623421"/>
                </a:cubicBezTo>
                <a:cubicBezTo>
                  <a:pt x="3587675" y="616727"/>
                  <a:pt x="3587675" y="603338"/>
                  <a:pt x="3560842" y="603338"/>
                </a:cubicBezTo>
                <a:cubicBezTo>
                  <a:pt x="3577612" y="596643"/>
                  <a:pt x="3592706" y="593296"/>
                  <a:pt x="3607800" y="594132"/>
                </a:cubicBezTo>
                <a:close/>
                <a:moveTo>
                  <a:pt x="3274673" y="588026"/>
                </a:moveTo>
                <a:cubicBezTo>
                  <a:pt x="3274673" y="602116"/>
                  <a:pt x="3274673" y="602116"/>
                  <a:pt x="3274673" y="602116"/>
                </a:cubicBezTo>
                <a:cubicBezTo>
                  <a:pt x="3272806" y="603876"/>
                  <a:pt x="3271405" y="604316"/>
                  <a:pt x="3270121" y="604096"/>
                </a:cubicBezTo>
                <a:cubicBezTo>
                  <a:pt x="3266269" y="603435"/>
                  <a:pt x="3263468" y="596832"/>
                  <a:pt x="3252261" y="602116"/>
                </a:cubicBezTo>
                <a:cubicBezTo>
                  <a:pt x="3252261" y="573939"/>
                  <a:pt x="3267203" y="602116"/>
                  <a:pt x="3274673" y="588026"/>
                </a:cubicBezTo>
                <a:close/>
                <a:moveTo>
                  <a:pt x="3132199" y="578341"/>
                </a:moveTo>
                <a:cubicBezTo>
                  <a:pt x="3139136" y="580142"/>
                  <a:pt x="3146073" y="585545"/>
                  <a:pt x="3153010" y="589147"/>
                </a:cubicBezTo>
                <a:cubicBezTo>
                  <a:pt x="3151275" y="590948"/>
                  <a:pt x="3148674" y="591399"/>
                  <a:pt x="3145530" y="591174"/>
                </a:cubicBezTo>
                <a:cubicBezTo>
                  <a:pt x="3136100" y="590498"/>
                  <a:pt x="3121792" y="583744"/>
                  <a:pt x="3111387" y="589147"/>
                </a:cubicBezTo>
                <a:cubicBezTo>
                  <a:pt x="3118324" y="578341"/>
                  <a:pt x="3125261" y="576540"/>
                  <a:pt x="3132199" y="578341"/>
                </a:cubicBezTo>
                <a:close/>
                <a:moveTo>
                  <a:pt x="4133522" y="560334"/>
                </a:moveTo>
                <a:cubicBezTo>
                  <a:pt x="4140726" y="561134"/>
                  <a:pt x="4148731" y="564336"/>
                  <a:pt x="4151932" y="567537"/>
                </a:cubicBezTo>
                <a:cubicBezTo>
                  <a:pt x="4151932" y="570740"/>
                  <a:pt x="4145529" y="572339"/>
                  <a:pt x="4138325" y="572339"/>
                </a:cubicBezTo>
                <a:cubicBezTo>
                  <a:pt x="4131121" y="572339"/>
                  <a:pt x="4123118" y="570740"/>
                  <a:pt x="4119915" y="567537"/>
                </a:cubicBezTo>
                <a:cubicBezTo>
                  <a:pt x="4119915" y="561134"/>
                  <a:pt x="4126318" y="559533"/>
                  <a:pt x="4133522" y="560334"/>
                </a:cubicBezTo>
                <a:close/>
                <a:moveTo>
                  <a:pt x="4177744" y="547827"/>
                </a:moveTo>
                <a:cubicBezTo>
                  <a:pt x="4179545" y="547928"/>
                  <a:pt x="4180746" y="549929"/>
                  <a:pt x="4180746" y="554731"/>
                </a:cubicBezTo>
                <a:lnTo>
                  <a:pt x="4174343" y="554731"/>
                </a:lnTo>
                <a:cubicBezTo>
                  <a:pt x="4167939" y="567537"/>
                  <a:pt x="4174343" y="567537"/>
                  <a:pt x="4180746" y="567537"/>
                </a:cubicBezTo>
                <a:cubicBezTo>
                  <a:pt x="4180746" y="573941"/>
                  <a:pt x="4177545" y="577143"/>
                  <a:pt x="4173542" y="577942"/>
                </a:cubicBezTo>
                <a:cubicBezTo>
                  <a:pt x="4169541" y="578743"/>
                  <a:pt x="4164739" y="577143"/>
                  <a:pt x="4161536" y="573941"/>
                </a:cubicBezTo>
                <a:cubicBezTo>
                  <a:pt x="4161536" y="564336"/>
                  <a:pt x="4172342" y="547527"/>
                  <a:pt x="4177744" y="547827"/>
                </a:cubicBezTo>
                <a:close/>
                <a:moveTo>
                  <a:pt x="3286109" y="522714"/>
                </a:moveTo>
                <a:cubicBezTo>
                  <a:pt x="3301545" y="527516"/>
                  <a:pt x="3293827" y="539523"/>
                  <a:pt x="3283214" y="542524"/>
                </a:cubicBezTo>
                <a:cubicBezTo>
                  <a:pt x="3279676" y="543525"/>
                  <a:pt x="3275817" y="543525"/>
                  <a:pt x="3272386" y="541924"/>
                </a:cubicBezTo>
                <a:cubicBezTo>
                  <a:pt x="3258664" y="529117"/>
                  <a:pt x="3299829" y="541924"/>
                  <a:pt x="3286109" y="522714"/>
                </a:cubicBezTo>
                <a:close/>
                <a:moveTo>
                  <a:pt x="3367521" y="513108"/>
                </a:moveTo>
                <a:cubicBezTo>
                  <a:pt x="3367521" y="520578"/>
                  <a:pt x="3380328" y="513108"/>
                  <a:pt x="3393134" y="513108"/>
                </a:cubicBezTo>
                <a:cubicBezTo>
                  <a:pt x="3386731" y="535521"/>
                  <a:pt x="3373924" y="528050"/>
                  <a:pt x="3367521" y="535521"/>
                </a:cubicBezTo>
                <a:cubicBezTo>
                  <a:pt x="3367521" y="513108"/>
                  <a:pt x="3367521" y="513108"/>
                  <a:pt x="3367521" y="513108"/>
                </a:cubicBezTo>
                <a:close/>
                <a:moveTo>
                  <a:pt x="4193553" y="500301"/>
                </a:moveTo>
                <a:cubicBezTo>
                  <a:pt x="4180107" y="535521"/>
                  <a:pt x="4153211" y="521433"/>
                  <a:pt x="4126317" y="528478"/>
                </a:cubicBezTo>
                <a:cubicBezTo>
                  <a:pt x="4146489" y="507346"/>
                  <a:pt x="4173383" y="528478"/>
                  <a:pt x="4193553" y="500301"/>
                </a:cubicBezTo>
                <a:close/>
                <a:moveTo>
                  <a:pt x="3838648" y="498244"/>
                </a:moveTo>
                <a:cubicBezTo>
                  <a:pt x="3845692" y="496528"/>
                  <a:pt x="3850975" y="498243"/>
                  <a:pt x="3850975" y="515395"/>
                </a:cubicBezTo>
                <a:cubicBezTo>
                  <a:pt x="3836887" y="508536"/>
                  <a:pt x="3822800" y="494814"/>
                  <a:pt x="3822800" y="529117"/>
                </a:cubicBezTo>
                <a:cubicBezTo>
                  <a:pt x="3815755" y="522256"/>
                  <a:pt x="3815755" y="515395"/>
                  <a:pt x="3815755" y="501675"/>
                </a:cubicBezTo>
                <a:cubicBezTo>
                  <a:pt x="3822799" y="505106"/>
                  <a:pt x="3831604" y="499960"/>
                  <a:pt x="3838648" y="498244"/>
                </a:cubicBezTo>
                <a:close/>
                <a:moveTo>
                  <a:pt x="4150930" y="497900"/>
                </a:moveTo>
                <a:cubicBezTo>
                  <a:pt x="4157000" y="498700"/>
                  <a:pt x="4163937" y="500301"/>
                  <a:pt x="4174343" y="500301"/>
                </a:cubicBezTo>
                <a:cubicBezTo>
                  <a:pt x="4167405" y="506705"/>
                  <a:pt x="4146594" y="500301"/>
                  <a:pt x="4132720" y="506705"/>
                </a:cubicBezTo>
                <a:cubicBezTo>
                  <a:pt x="4139658" y="500301"/>
                  <a:pt x="4132720" y="500301"/>
                  <a:pt x="4132720" y="500301"/>
                </a:cubicBezTo>
                <a:cubicBezTo>
                  <a:pt x="4139657" y="497100"/>
                  <a:pt x="4144860" y="497100"/>
                  <a:pt x="4150930" y="497900"/>
                </a:cubicBezTo>
                <a:close/>
                <a:moveTo>
                  <a:pt x="4111011" y="495799"/>
                </a:moveTo>
                <a:cubicBezTo>
                  <a:pt x="4114312" y="495499"/>
                  <a:pt x="4116714" y="505104"/>
                  <a:pt x="4126319" y="500301"/>
                </a:cubicBezTo>
                <a:cubicBezTo>
                  <a:pt x="4126319" y="506705"/>
                  <a:pt x="4123118" y="508306"/>
                  <a:pt x="4119115" y="508306"/>
                </a:cubicBezTo>
                <a:cubicBezTo>
                  <a:pt x="4115113" y="508306"/>
                  <a:pt x="4110311" y="506705"/>
                  <a:pt x="4107109" y="506705"/>
                </a:cubicBezTo>
                <a:cubicBezTo>
                  <a:pt x="4107109" y="506705"/>
                  <a:pt x="4113512" y="500301"/>
                  <a:pt x="4107109" y="500301"/>
                </a:cubicBezTo>
                <a:cubicBezTo>
                  <a:pt x="4108710" y="497100"/>
                  <a:pt x="4109910" y="495899"/>
                  <a:pt x="4111011" y="495799"/>
                </a:cubicBezTo>
                <a:close/>
                <a:moveTo>
                  <a:pt x="4022329" y="480291"/>
                </a:moveTo>
                <a:cubicBezTo>
                  <a:pt x="4026665" y="479490"/>
                  <a:pt x="4031868" y="481091"/>
                  <a:pt x="4038806" y="481091"/>
                </a:cubicBezTo>
                <a:cubicBezTo>
                  <a:pt x="4052679" y="487495"/>
                  <a:pt x="4017994" y="481091"/>
                  <a:pt x="4024930" y="500301"/>
                </a:cubicBezTo>
                <a:cubicBezTo>
                  <a:pt x="4017994" y="500301"/>
                  <a:pt x="4017994" y="493898"/>
                  <a:pt x="4011056" y="493898"/>
                </a:cubicBezTo>
                <a:cubicBezTo>
                  <a:pt x="4014525" y="484293"/>
                  <a:pt x="4017993" y="481091"/>
                  <a:pt x="4022329" y="480291"/>
                </a:cubicBezTo>
                <a:close/>
                <a:moveTo>
                  <a:pt x="3833208" y="476789"/>
                </a:moveTo>
                <a:cubicBezTo>
                  <a:pt x="3837281" y="476689"/>
                  <a:pt x="3841141" y="477890"/>
                  <a:pt x="3844571" y="481091"/>
                </a:cubicBezTo>
                <a:cubicBezTo>
                  <a:pt x="3830849" y="493898"/>
                  <a:pt x="3810267" y="487495"/>
                  <a:pt x="3796545" y="493898"/>
                </a:cubicBezTo>
                <a:cubicBezTo>
                  <a:pt x="3806837" y="489096"/>
                  <a:pt x="3820987" y="477090"/>
                  <a:pt x="3833208" y="476789"/>
                </a:cubicBezTo>
                <a:close/>
                <a:moveTo>
                  <a:pt x="1968391" y="439468"/>
                </a:moveTo>
                <a:cubicBezTo>
                  <a:pt x="1961987" y="454411"/>
                  <a:pt x="1961987" y="461881"/>
                  <a:pt x="1949180" y="461881"/>
                </a:cubicBezTo>
                <a:cubicBezTo>
                  <a:pt x="1949180" y="439468"/>
                  <a:pt x="1955584" y="439468"/>
                  <a:pt x="1968391" y="439468"/>
                </a:cubicBezTo>
                <a:close/>
                <a:moveTo>
                  <a:pt x="1942777" y="439468"/>
                </a:moveTo>
                <a:cubicBezTo>
                  <a:pt x="1936374" y="455478"/>
                  <a:pt x="1929970" y="455478"/>
                  <a:pt x="1917164" y="455478"/>
                </a:cubicBezTo>
                <a:cubicBezTo>
                  <a:pt x="1917164" y="439468"/>
                  <a:pt x="1929970" y="447473"/>
                  <a:pt x="1942777" y="439468"/>
                </a:cubicBezTo>
                <a:close/>
                <a:moveTo>
                  <a:pt x="1782693" y="439468"/>
                </a:moveTo>
                <a:cubicBezTo>
                  <a:pt x="1801903" y="460600"/>
                  <a:pt x="1801903" y="446513"/>
                  <a:pt x="1827517" y="446513"/>
                </a:cubicBezTo>
                <a:cubicBezTo>
                  <a:pt x="1824316" y="460600"/>
                  <a:pt x="1816312" y="465882"/>
                  <a:pt x="1806706" y="466764"/>
                </a:cubicBezTo>
                <a:cubicBezTo>
                  <a:pt x="1797101" y="467645"/>
                  <a:pt x="1785896" y="464122"/>
                  <a:pt x="1776290" y="460600"/>
                </a:cubicBezTo>
                <a:cubicBezTo>
                  <a:pt x="1782693" y="453556"/>
                  <a:pt x="1782693" y="446513"/>
                  <a:pt x="1782693" y="439468"/>
                </a:cubicBezTo>
                <a:close/>
                <a:moveTo>
                  <a:pt x="1856900" y="434791"/>
                </a:moveTo>
                <a:cubicBezTo>
                  <a:pt x="1860801" y="433165"/>
                  <a:pt x="1868605" y="442270"/>
                  <a:pt x="1868605" y="447473"/>
                </a:cubicBezTo>
                <a:cubicBezTo>
                  <a:pt x="1917164" y="440535"/>
                  <a:pt x="1882479" y="461347"/>
                  <a:pt x="1861669" y="454411"/>
                </a:cubicBezTo>
                <a:cubicBezTo>
                  <a:pt x="1861669" y="454411"/>
                  <a:pt x="1861669" y="461347"/>
                  <a:pt x="1861669" y="461347"/>
                </a:cubicBezTo>
                <a:cubicBezTo>
                  <a:pt x="1858200" y="463081"/>
                  <a:pt x="1855599" y="463515"/>
                  <a:pt x="1853431" y="463190"/>
                </a:cubicBezTo>
                <a:cubicBezTo>
                  <a:pt x="1846927" y="462215"/>
                  <a:pt x="1844325" y="454411"/>
                  <a:pt x="1833920" y="454411"/>
                </a:cubicBezTo>
                <a:cubicBezTo>
                  <a:pt x="1833920" y="426662"/>
                  <a:pt x="1861669" y="461347"/>
                  <a:pt x="1854732" y="440535"/>
                </a:cubicBezTo>
                <a:cubicBezTo>
                  <a:pt x="1854732" y="437067"/>
                  <a:pt x="1855599" y="435333"/>
                  <a:pt x="1856900" y="434791"/>
                </a:cubicBezTo>
                <a:close/>
                <a:moveTo>
                  <a:pt x="2016415" y="433866"/>
                </a:moveTo>
                <a:cubicBezTo>
                  <a:pt x="2022818" y="440670"/>
                  <a:pt x="2029221" y="454278"/>
                  <a:pt x="2022818" y="461080"/>
                </a:cubicBezTo>
                <a:cubicBezTo>
                  <a:pt x="1997205" y="461080"/>
                  <a:pt x="1997205" y="454278"/>
                  <a:pt x="1977995" y="447473"/>
                </a:cubicBezTo>
                <a:cubicBezTo>
                  <a:pt x="1977995" y="420258"/>
                  <a:pt x="2022818" y="474688"/>
                  <a:pt x="2016415" y="433866"/>
                </a:cubicBezTo>
                <a:close/>
                <a:moveTo>
                  <a:pt x="2064659" y="416039"/>
                </a:moveTo>
                <a:lnTo>
                  <a:pt x="2096457" y="448008"/>
                </a:lnTo>
                <a:cubicBezTo>
                  <a:pt x="2096457" y="427729"/>
                  <a:pt x="2136798" y="434489"/>
                  <a:pt x="2163692" y="434489"/>
                </a:cubicBezTo>
                <a:cubicBezTo>
                  <a:pt x="2156968" y="441247"/>
                  <a:pt x="2135118" y="449698"/>
                  <a:pt x="2114107" y="451386"/>
                </a:cubicBezTo>
                <a:cubicBezTo>
                  <a:pt x="2093095" y="453076"/>
                  <a:pt x="2072925" y="448008"/>
                  <a:pt x="2069563" y="427729"/>
                </a:cubicBezTo>
                <a:cubicBezTo>
                  <a:pt x="2049391" y="427729"/>
                  <a:pt x="2042669" y="427729"/>
                  <a:pt x="2029221" y="427729"/>
                </a:cubicBezTo>
                <a:close/>
                <a:moveTo>
                  <a:pt x="2062839" y="414212"/>
                </a:moveTo>
                <a:lnTo>
                  <a:pt x="2068482" y="414779"/>
                </a:lnTo>
                <a:lnTo>
                  <a:pt x="2064659" y="416039"/>
                </a:lnTo>
                <a:close/>
                <a:moveTo>
                  <a:pt x="2686203" y="411314"/>
                </a:moveTo>
                <a:lnTo>
                  <a:pt x="2691436" y="415581"/>
                </a:lnTo>
                <a:lnTo>
                  <a:pt x="2688675" y="416273"/>
                </a:lnTo>
                <a:close/>
                <a:moveTo>
                  <a:pt x="2681959" y="407853"/>
                </a:moveTo>
                <a:cubicBezTo>
                  <a:pt x="2683638" y="407853"/>
                  <a:pt x="2684898" y="409116"/>
                  <a:pt x="2685947" y="410800"/>
                </a:cubicBezTo>
                <a:lnTo>
                  <a:pt x="2686203" y="411314"/>
                </a:lnTo>
                <a:close/>
                <a:moveTo>
                  <a:pt x="2136798" y="407452"/>
                </a:moveTo>
                <a:cubicBezTo>
                  <a:pt x="2133436" y="417590"/>
                  <a:pt x="2119990" y="419280"/>
                  <a:pt x="2104862" y="418435"/>
                </a:cubicBezTo>
                <a:lnTo>
                  <a:pt x="2068482" y="414779"/>
                </a:lnTo>
                <a:lnTo>
                  <a:pt x="2083009" y="409987"/>
                </a:lnTo>
                <a:cubicBezTo>
                  <a:pt x="2103179" y="407452"/>
                  <a:pt x="2123352" y="407452"/>
                  <a:pt x="2136798" y="407452"/>
                </a:cubicBezTo>
                <a:close/>
                <a:moveTo>
                  <a:pt x="3037748" y="401050"/>
                </a:moveTo>
                <a:cubicBezTo>
                  <a:pt x="3044441" y="407454"/>
                  <a:pt x="3111387" y="394647"/>
                  <a:pt x="3064527" y="407454"/>
                </a:cubicBezTo>
                <a:cubicBezTo>
                  <a:pt x="3051137" y="407454"/>
                  <a:pt x="3051137" y="420260"/>
                  <a:pt x="3037748" y="413857"/>
                </a:cubicBezTo>
                <a:cubicBezTo>
                  <a:pt x="3037748" y="401050"/>
                  <a:pt x="3037748" y="401050"/>
                  <a:pt x="3037748" y="401050"/>
                </a:cubicBezTo>
                <a:close/>
                <a:moveTo>
                  <a:pt x="2884069" y="401050"/>
                </a:moveTo>
                <a:cubicBezTo>
                  <a:pt x="2890473" y="401050"/>
                  <a:pt x="2896876" y="413857"/>
                  <a:pt x="2903279" y="420260"/>
                </a:cubicBezTo>
                <a:cubicBezTo>
                  <a:pt x="2903279" y="426664"/>
                  <a:pt x="2884069" y="413857"/>
                  <a:pt x="2884069" y="401050"/>
                </a:cubicBezTo>
                <a:close/>
                <a:moveTo>
                  <a:pt x="2163692" y="394647"/>
                </a:moveTo>
                <a:cubicBezTo>
                  <a:pt x="2170095" y="413857"/>
                  <a:pt x="2163692" y="413857"/>
                  <a:pt x="2163692" y="426664"/>
                </a:cubicBezTo>
                <a:cubicBezTo>
                  <a:pt x="2157288" y="420260"/>
                  <a:pt x="2157288" y="407454"/>
                  <a:pt x="2150885" y="407454"/>
                </a:cubicBezTo>
                <a:cubicBezTo>
                  <a:pt x="2150885" y="394647"/>
                  <a:pt x="2157288" y="394647"/>
                  <a:pt x="2163692" y="394647"/>
                </a:cubicBezTo>
                <a:close/>
                <a:moveTo>
                  <a:pt x="3562824" y="392246"/>
                </a:moveTo>
                <a:cubicBezTo>
                  <a:pt x="3567627" y="393046"/>
                  <a:pt x="3572429" y="394647"/>
                  <a:pt x="3575631" y="394647"/>
                </a:cubicBezTo>
                <a:cubicBezTo>
                  <a:pt x="3569227" y="394647"/>
                  <a:pt x="3569227" y="401050"/>
                  <a:pt x="3575631" y="401050"/>
                </a:cubicBezTo>
                <a:cubicBezTo>
                  <a:pt x="3575631" y="404252"/>
                  <a:pt x="3574831" y="405453"/>
                  <a:pt x="3573430" y="405452"/>
                </a:cubicBezTo>
                <a:cubicBezTo>
                  <a:pt x="3572029" y="405453"/>
                  <a:pt x="3570028" y="404252"/>
                  <a:pt x="3567626" y="402652"/>
                </a:cubicBezTo>
                <a:cubicBezTo>
                  <a:pt x="3562824" y="399449"/>
                  <a:pt x="3556421" y="394647"/>
                  <a:pt x="3550017" y="394647"/>
                </a:cubicBezTo>
                <a:cubicBezTo>
                  <a:pt x="3553219" y="391446"/>
                  <a:pt x="3558022" y="391446"/>
                  <a:pt x="3562824" y="392246"/>
                </a:cubicBezTo>
                <a:close/>
                <a:moveTo>
                  <a:pt x="2191707" y="388244"/>
                </a:moveTo>
                <a:cubicBezTo>
                  <a:pt x="2198911" y="407454"/>
                  <a:pt x="2184503" y="401050"/>
                  <a:pt x="2177299" y="407454"/>
                </a:cubicBezTo>
                <a:cubicBezTo>
                  <a:pt x="2184503" y="413857"/>
                  <a:pt x="2191707" y="420260"/>
                  <a:pt x="2191707" y="420260"/>
                </a:cubicBezTo>
                <a:cubicBezTo>
                  <a:pt x="2191707" y="426664"/>
                  <a:pt x="2184503" y="426664"/>
                  <a:pt x="2177299" y="426664"/>
                </a:cubicBezTo>
                <a:cubicBezTo>
                  <a:pt x="2184503" y="420260"/>
                  <a:pt x="2177299" y="413857"/>
                  <a:pt x="2170095" y="413857"/>
                </a:cubicBezTo>
                <a:cubicBezTo>
                  <a:pt x="2177299" y="407454"/>
                  <a:pt x="2177299" y="388244"/>
                  <a:pt x="2191707" y="388244"/>
                </a:cubicBezTo>
                <a:close/>
                <a:moveTo>
                  <a:pt x="2058037" y="388244"/>
                </a:moveTo>
                <a:cubicBezTo>
                  <a:pt x="2058037" y="393046"/>
                  <a:pt x="2027420" y="415858"/>
                  <a:pt x="2012113" y="413458"/>
                </a:cubicBezTo>
                <a:cubicBezTo>
                  <a:pt x="2007010" y="412657"/>
                  <a:pt x="2003608" y="409055"/>
                  <a:pt x="2003608" y="401050"/>
                </a:cubicBezTo>
                <a:cubicBezTo>
                  <a:pt x="2010413" y="401050"/>
                  <a:pt x="2010413" y="401050"/>
                  <a:pt x="2010413" y="407454"/>
                </a:cubicBezTo>
                <a:cubicBezTo>
                  <a:pt x="2017215" y="407454"/>
                  <a:pt x="2017215" y="401050"/>
                  <a:pt x="2010413" y="401050"/>
                </a:cubicBezTo>
                <a:cubicBezTo>
                  <a:pt x="2024020" y="388244"/>
                  <a:pt x="2051235" y="401050"/>
                  <a:pt x="2058037" y="388244"/>
                </a:cubicBezTo>
                <a:close/>
                <a:moveTo>
                  <a:pt x="3252261" y="378638"/>
                </a:moveTo>
                <a:cubicBezTo>
                  <a:pt x="3258664" y="378638"/>
                  <a:pt x="3258664" y="385842"/>
                  <a:pt x="3258664" y="400250"/>
                </a:cubicBezTo>
                <a:cubicBezTo>
                  <a:pt x="3255462" y="402051"/>
                  <a:pt x="3252661" y="402051"/>
                  <a:pt x="3250260" y="401263"/>
                </a:cubicBezTo>
                <a:cubicBezTo>
                  <a:pt x="3243056" y="398899"/>
                  <a:pt x="3239454" y="389444"/>
                  <a:pt x="3239454" y="400250"/>
                </a:cubicBezTo>
                <a:cubicBezTo>
                  <a:pt x="3226647" y="385842"/>
                  <a:pt x="3252261" y="393046"/>
                  <a:pt x="3252261" y="378638"/>
                </a:cubicBezTo>
                <a:close/>
                <a:moveTo>
                  <a:pt x="2999695" y="373858"/>
                </a:moveTo>
                <a:cubicBezTo>
                  <a:pt x="3006240" y="372591"/>
                  <a:pt x="3024943" y="382730"/>
                  <a:pt x="3024943" y="392868"/>
                </a:cubicBezTo>
                <a:cubicBezTo>
                  <a:pt x="3011644" y="392868"/>
                  <a:pt x="3004995" y="392868"/>
                  <a:pt x="3011644" y="413145"/>
                </a:cubicBezTo>
                <a:cubicBezTo>
                  <a:pt x="2991694" y="399626"/>
                  <a:pt x="2971746" y="413145"/>
                  <a:pt x="2951795" y="419905"/>
                </a:cubicBezTo>
                <a:cubicBezTo>
                  <a:pt x="2951795" y="392868"/>
                  <a:pt x="2938497" y="426664"/>
                  <a:pt x="2938497" y="406387"/>
                </a:cubicBezTo>
                <a:cubicBezTo>
                  <a:pt x="2945146" y="386108"/>
                  <a:pt x="2998345" y="413145"/>
                  <a:pt x="3011644" y="386108"/>
                </a:cubicBezTo>
                <a:cubicBezTo>
                  <a:pt x="3011644" y="379350"/>
                  <a:pt x="2998345" y="379350"/>
                  <a:pt x="2998345" y="379350"/>
                </a:cubicBezTo>
                <a:cubicBezTo>
                  <a:pt x="2996682" y="375970"/>
                  <a:pt x="2997513" y="374280"/>
                  <a:pt x="2999695" y="373858"/>
                </a:cubicBezTo>
                <a:close/>
                <a:moveTo>
                  <a:pt x="2231051" y="354926"/>
                </a:moveTo>
                <a:cubicBezTo>
                  <a:pt x="2238480" y="354625"/>
                  <a:pt x="2247935" y="364230"/>
                  <a:pt x="2253338" y="359428"/>
                </a:cubicBezTo>
                <a:cubicBezTo>
                  <a:pt x="2253338" y="362629"/>
                  <a:pt x="2251987" y="364230"/>
                  <a:pt x="2249849" y="364830"/>
                </a:cubicBezTo>
                <a:cubicBezTo>
                  <a:pt x="2247710" y="365431"/>
                  <a:pt x="2244784" y="365030"/>
                  <a:pt x="2241633" y="364230"/>
                </a:cubicBezTo>
                <a:cubicBezTo>
                  <a:pt x="2235328" y="362630"/>
                  <a:pt x="2228124" y="359428"/>
                  <a:pt x="2224522" y="359428"/>
                </a:cubicBezTo>
                <a:cubicBezTo>
                  <a:pt x="2226323" y="356226"/>
                  <a:pt x="2228574" y="355026"/>
                  <a:pt x="2231051" y="354926"/>
                </a:cubicBezTo>
                <a:close/>
                <a:moveTo>
                  <a:pt x="2388608" y="343119"/>
                </a:moveTo>
                <a:cubicBezTo>
                  <a:pt x="2399014" y="344620"/>
                  <a:pt x="2409421" y="357827"/>
                  <a:pt x="2419826" y="353024"/>
                </a:cubicBezTo>
                <a:cubicBezTo>
                  <a:pt x="2418091" y="356226"/>
                  <a:pt x="2415490" y="357827"/>
                  <a:pt x="2412347" y="358327"/>
                </a:cubicBezTo>
                <a:cubicBezTo>
                  <a:pt x="2409203" y="358827"/>
                  <a:pt x="2405518" y="358227"/>
                  <a:pt x="2401616" y="357026"/>
                </a:cubicBezTo>
                <a:cubicBezTo>
                  <a:pt x="2393811" y="354626"/>
                  <a:pt x="2385141" y="349824"/>
                  <a:pt x="2378203" y="346621"/>
                </a:cubicBezTo>
                <a:cubicBezTo>
                  <a:pt x="2381671" y="343419"/>
                  <a:pt x="2385140" y="342619"/>
                  <a:pt x="2388608" y="343119"/>
                </a:cubicBezTo>
                <a:close/>
                <a:moveTo>
                  <a:pt x="1861774" y="317805"/>
                </a:moveTo>
                <a:cubicBezTo>
                  <a:pt x="1861774" y="331678"/>
                  <a:pt x="1881944" y="324743"/>
                  <a:pt x="1881944" y="345554"/>
                </a:cubicBezTo>
                <a:cubicBezTo>
                  <a:pt x="1841604" y="331678"/>
                  <a:pt x="1828156" y="359428"/>
                  <a:pt x="1801262" y="338616"/>
                </a:cubicBezTo>
                <a:cubicBezTo>
                  <a:pt x="1794538" y="349023"/>
                  <a:pt x="1784454" y="350757"/>
                  <a:pt x="1774368" y="349890"/>
                </a:cubicBezTo>
                <a:cubicBezTo>
                  <a:pt x="1764284" y="349023"/>
                  <a:pt x="1754198" y="345554"/>
                  <a:pt x="1747474" y="345554"/>
                </a:cubicBezTo>
                <a:cubicBezTo>
                  <a:pt x="1781092" y="317805"/>
                  <a:pt x="1834880" y="352490"/>
                  <a:pt x="1861774" y="317805"/>
                </a:cubicBezTo>
                <a:close/>
                <a:moveTo>
                  <a:pt x="1728263" y="317805"/>
                </a:moveTo>
                <a:cubicBezTo>
                  <a:pt x="1734667" y="325009"/>
                  <a:pt x="1715457" y="332213"/>
                  <a:pt x="1728263" y="332213"/>
                </a:cubicBezTo>
                <a:cubicBezTo>
                  <a:pt x="1721861" y="346621"/>
                  <a:pt x="1715457" y="346621"/>
                  <a:pt x="1709054" y="346621"/>
                </a:cubicBezTo>
                <a:cubicBezTo>
                  <a:pt x="1715457" y="332213"/>
                  <a:pt x="1721861" y="325009"/>
                  <a:pt x="1728263" y="317805"/>
                </a:cubicBezTo>
                <a:close/>
                <a:moveTo>
                  <a:pt x="1895832" y="315079"/>
                </a:moveTo>
                <a:cubicBezTo>
                  <a:pt x="1901115" y="316705"/>
                  <a:pt x="1918285" y="331013"/>
                  <a:pt x="1923567" y="325809"/>
                </a:cubicBezTo>
                <a:cubicBezTo>
                  <a:pt x="1923567" y="339683"/>
                  <a:pt x="1902435" y="339683"/>
                  <a:pt x="1888348" y="346621"/>
                </a:cubicBezTo>
                <a:cubicBezTo>
                  <a:pt x="1895392" y="332747"/>
                  <a:pt x="1909480" y="325809"/>
                  <a:pt x="1895392" y="318872"/>
                </a:cubicBezTo>
                <a:cubicBezTo>
                  <a:pt x="1893631" y="315404"/>
                  <a:pt x="1894071" y="314537"/>
                  <a:pt x="1895832" y="315079"/>
                </a:cubicBezTo>
                <a:close/>
                <a:moveTo>
                  <a:pt x="2285355" y="298597"/>
                </a:moveTo>
                <a:cubicBezTo>
                  <a:pt x="2285355" y="311403"/>
                  <a:pt x="2272549" y="311403"/>
                  <a:pt x="2259742" y="311403"/>
                </a:cubicBezTo>
                <a:cubicBezTo>
                  <a:pt x="2259742" y="298597"/>
                  <a:pt x="2272549" y="298597"/>
                  <a:pt x="2285355" y="298597"/>
                </a:cubicBezTo>
                <a:close/>
                <a:moveTo>
                  <a:pt x="2412321" y="292794"/>
                </a:moveTo>
                <a:lnTo>
                  <a:pt x="2413279" y="293339"/>
                </a:lnTo>
                <a:lnTo>
                  <a:pt x="2411805" y="292817"/>
                </a:lnTo>
                <a:close/>
                <a:moveTo>
                  <a:pt x="2224524" y="292193"/>
                </a:moveTo>
                <a:cubicBezTo>
                  <a:pt x="2224524" y="305000"/>
                  <a:pt x="2224524" y="317807"/>
                  <a:pt x="2211718" y="311403"/>
                </a:cubicBezTo>
                <a:cubicBezTo>
                  <a:pt x="2218121" y="305000"/>
                  <a:pt x="2211718" y="292193"/>
                  <a:pt x="2224524" y="292193"/>
                </a:cubicBezTo>
                <a:close/>
                <a:moveTo>
                  <a:pt x="2399004" y="288287"/>
                </a:moveTo>
                <a:lnTo>
                  <a:pt x="2411805" y="292817"/>
                </a:lnTo>
                <a:lnTo>
                  <a:pt x="2399845" y="293339"/>
                </a:lnTo>
                <a:cubicBezTo>
                  <a:pt x="2393127" y="289971"/>
                  <a:pt x="2394807" y="288287"/>
                  <a:pt x="2399004" y="288287"/>
                </a:cubicBezTo>
                <a:close/>
                <a:moveTo>
                  <a:pt x="1843524" y="244167"/>
                </a:moveTo>
                <a:cubicBezTo>
                  <a:pt x="1836663" y="260177"/>
                  <a:pt x="1822943" y="260177"/>
                  <a:pt x="1795498" y="260177"/>
                </a:cubicBezTo>
                <a:cubicBezTo>
                  <a:pt x="1802359" y="244167"/>
                  <a:pt x="1829804" y="252172"/>
                  <a:pt x="1843524" y="244167"/>
                </a:cubicBezTo>
                <a:close/>
                <a:moveTo>
                  <a:pt x="707231" y="123475"/>
                </a:moveTo>
                <a:cubicBezTo>
                  <a:pt x="715335" y="120503"/>
                  <a:pt x="726141" y="128428"/>
                  <a:pt x="726141" y="144277"/>
                </a:cubicBezTo>
                <a:cubicBezTo>
                  <a:pt x="713334" y="151320"/>
                  <a:pt x="719738" y="123145"/>
                  <a:pt x="700528" y="130188"/>
                </a:cubicBezTo>
                <a:cubicBezTo>
                  <a:pt x="702129" y="126666"/>
                  <a:pt x="704530" y="124465"/>
                  <a:pt x="707231" y="123475"/>
                </a:cubicBezTo>
                <a:close/>
                <a:moveTo>
                  <a:pt x="437990" y="84084"/>
                </a:moveTo>
                <a:cubicBezTo>
                  <a:pt x="450797" y="84084"/>
                  <a:pt x="450797" y="96890"/>
                  <a:pt x="463604" y="96890"/>
                </a:cubicBezTo>
                <a:cubicBezTo>
                  <a:pt x="463604" y="103294"/>
                  <a:pt x="457200" y="104895"/>
                  <a:pt x="450797" y="102493"/>
                </a:cubicBezTo>
                <a:cubicBezTo>
                  <a:pt x="444394" y="100093"/>
                  <a:pt x="437990" y="93690"/>
                  <a:pt x="437990" y="84084"/>
                </a:cubicBezTo>
                <a:close/>
                <a:moveTo>
                  <a:pt x="64206" y="0"/>
                </a:moveTo>
                <a:lnTo>
                  <a:pt x="4342524" y="0"/>
                </a:lnTo>
                <a:lnTo>
                  <a:pt x="4342524" y="579868"/>
                </a:lnTo>
                <a:lnTo>
                  <a:pt x="4280610" y="576258"/>
                </a:lnTo>
                <a:cubicBezTo>
                  <a:pt x="4287326" y="576258"/>
                  <a:pt x="4287326" y="569522"/>
                  <a:pt x="4287326" y="562786"/>
                </a:cubicBezTo>
                <a:cubicBezTo>
                  <a:pt x="4267176" y="556050"/>
                  <a:pt x="4260458" y="569522"/>
                  <a:pt x="4240306" y="549314"/>
                </a:cubicBezTo>
                <a:cubicBezTo>
                  <a:pt x="4273892" y="549314"/>
                  <a:pt x="4287326" y="522369"/>
                  <a:pt x="4327628" y="529105"/>
                </a:cubicBezTo>
                <a:cubicBezTo>
                  <a:pt x="4314194" y="502159"/>
                  <a:pt x="4287326" y="529105"/>
                  <a:pt x="4273892" y="495423"/>
                </a:cubicBezTo>
                <a:cubicBezTo>
                  <a:pt x="4287326" y="529105"/>
                  <a:pt x="4260458" y="515631"/>
                  <a:pt x="4247024" y="495423"/>
                </a:cubicBezTo>
                <a:cubicBezTo>
                  <a:pt x="4233590" y="515631"/>
                  <a:pt x="4220156" y="502159"/>
                  <a:pt x="4206723" y="515631"/>
                </a:cubicBezTo>
                <a:cubicBezTo>
                  <a:pt x="4200005" y="502159"/>
                  <a:pt x="4213439" y="495423"/>
                  <a:pt x="4206723" y="495423"/>
                </a:cubicBezTo>
                <a:cubicBezTo>
                  <a:pt x="4213439" y="481950"/>
                  <a:pt x="4260458" y="502159"/>
                  <a:pt x="4267176" y="468478"/>
                </a:cubicBezTo>
                <a:cubicBezTo>
                  <a:pt x="4280610" y="461742"/>
                  <a:pt x="4267176" y="475214"/>
                  <a:pt x="4273892" y="488686"/>
                </a:cubicBezTo>
                <a:cubicBezTo>
                  <a:pt x="4287326" y="481950"/>
                  <a:pt x="4280610" y="461742"/>
                  <a:pt x="4287326" y="455006"/>
                </a:cubicBezTo>
                <a:cubicBezTo>
                  <a:pt x="4267176" y="468478"/>
                  <a:pt x="4247024" y="441534"/>
                  <a:pt x="4233590" y="468478"/>
                </a:cubicBezTo>
                <a:cubicBezTo>
                  <a:pt x="4186571" y="448270"/>
                  <a:pt x="4132835" y="441534"/>
                  <a:pt x="4099249" y="475214"/>
                </a:cubicBezTo>
                <a:cubicBezTo>
                  <a:pt x="4105967" y="455006"/>
                  <a:pt x="4092533" y="461742"/>
                  <a:pt x="4092533" y="455006"/>
                </a:cubicBezTo>
                <a:cubicBezTo>
                  <a:pt x="4065665" y="468478"/>
                  <a:pt x="4018646" y="441534"/>
                  <a:pt x="4005212" y="488686"/>
                </a:cubicBezTo>
                <a:cubicBezTo>
                  <a:pt x="3998494" y="495423"/>
                  <a:pt x="4005212" y="475214"/>
                  <a:pt x="3998494" y="461742"/>
                </a:cubicBezTo>
                <a:cubicBezTo>
                  <a:pt x="4045514" y="434798"/>
                  <a:pt x="4079099" y="468478"/>
                  <a:pt x="4112683" y="428061"/>
                </a:cubicBezTo>
                <a:cubicBezTo>
                  <a:pt x="4112683" y="414589"/>
                  <a:pt x="4085815" y="428061"/>
                  <a:pt x="4099249" y="407853"/>
                </a:cubicBezTo>
                <a:cubicBezTo>
                  <a:pt x="4045514" y="421325"/>
                  <a:pt x="3971626" y="407853"/>
                  <a:pt x="3938042" y="421325"/>
                </a:cubicBezTo>
                <a:cubicBezTo>
                  <a:pt x="3931324" y="401117"/>
                  <a:pt x="3951476" y="421325"/>
                  <a:pt x="3951476" y="407853"/>
                </a:cubicBezTo>
                <a:cubicBezTo>
                  <a:pt x="3897740" y="421325"/>
                  <a:pt x="3830569" y="387645"/>
                  <a:pt x="3790267" y="428061"/>
                </a:cubicBezTo>
                <a:cubicBezTo>
                  <a:pt x="3790267" y="414589"/>
                  <a:pt x="3803701" y="421325"/>
                  <a:pt x="3803701" y="407853"/>
                </a:cubicBezTo>
                <a:cubicBezTo>
                  <a:pt x="3776833" y="428061"/>
                  <a:pt x="3756681" y="367436"/>
                  <a:pt x="3729813" y="407853"/>
                </a:cubicBezTo>
                <a:cubicBezTo>
                  <a:pt x="3723097" y="401117"/>
                  <a:pt x="3723097" y="387645"/>
                  <a:pt x="3716379" y="380909"/>
                </a:cubicBezTo>
                <a:cubicBezTo>
                  <a:pt x="3702945" y="387645"/>
                  <a:pt x="3682796" y="401117"/>
                  <a:pt x="3669362" y="394381"/>
                </a:cubicBezTo>
                <a:cubicBezTo>
                  <a:pt x="3669362" y="387645"/>
                  <a:pt x="3676078" y="387645"/>
                  <a:pt x="3682796" y="387645"/>
                </a:cubicBezTo>
                <a:cubicBezTo>
                  <a:pt x="3682796" y="387645"/>
                  <a:pt x="3676078" y="387645"/>
                  <a:pt x="3669362" y="387645"/>
                </a:cubicBezTo>
                <a:cubicBezTo>
                  <a:pt x="3696230" y="320283"/>
                  <a:pt x="3568606" y="380909"/>
                  <a:pt x="3541738" y="387645"/>
                </a:cubicBezTo>
                <a:cubicBezTo>
                  <a:pt x="3535020" y="387645"/>
                  <a:pt x="3541738" y="380909"/>
                  <a:pt x="3541738" y="374172"/>
                </a:cubicBezTo>
                <a:cubicBezTo>
                  <a:pt x="3481285" y="374172"/>
                  <a:pt x="3434265" y="387645"/>
                  <a:pt x="3373811" y="380909"/>
                </a:cubicBezTo>
                <a:cubicBezTo>
                  <a:pt x="3367095" y="380909"/>
                  <a:pt x="3373811" y="387645"/>
                  <a:pt x="3373811" y="387645"/>
                </a:cubicBezTo>
                <a:cubicBezTo>
                  <a:pt x="3360377" y="387645"/>
                  <a:pt x="3320076" y="347228"/>
                  <a:pt x="3299924" y="387645"/>
                </a:cubicBezTo>
                <a:cubicBezTo>
                  <a:pt x="3299924" y="380909"/>
                  <a:pt x="3306642" y="374172"/>
                  <a:pt x="3306642" y="367436"/>
                </a:cubicBezTo>
                <a:cubicBezTo>
                  <a:pt x="3293208" y="374172"/>
                  <a:pt x="3293208" y="394381"/>
                  <a:pt x="3279774" y="394381"/>
                </a:cubicBezTo>
                <a:cubicBezTo>
                  <a:pt x="3279774" y="387645"/>
                  <a:pt x="3279774" y="380909"/>
                  <a:pt x="3286490" y="374172"/>
                </a:cubicBezTo>
                <a:cubicBezTo>
                  <a:pt x="3259622" y="353964"/>
                  <a:pt x="3232754" y="387645"/>
                  <a:pt x="3219320" y="374172"/>
                </a:cubicBezTo>
                <a:cubicBezTo>
                  <a:pt x="3212604" y="374172"/>
                  <a:pt x="3212604" y="380909"/>
                  <a:pt x="3199170" y="380909"/>
                </a:cubicBezTo>
                <a:cubicBezTo>
                  <a:pt x="3199170" y="401117"/>
                  <a:pt x="3212604" y="394381"/>
                  <a:pt x="3205886" y="407853"/>
                </a:cubicBezTo>
                <a:cubicBezTo>
                  <a:pt x="3205886" y="401117"/>
                  <a:pt x="3199170" y="401117"/>
                  <a:pt x="3192452" y="401117"/>
                </a:cubicBezTo>
                <a:cubicBezTo>
                  <a:pt x="3192452" y="401117"/>
                  <a:pt x="3192452" y="387645"/>
                  <a:pt x="3199170" y="387645"/>
                </a:cubicBezTo>
                <a:cubicBezTo>
                  <a:pt x="3199170" y="374172"/>
                  <a:pt x="3185737" y="394381"/>
                  <a:pt x="3185737" y="374172"/>
                </a:cubicBezTo>
                <a:cubicBezTo>
                  <a:pt x="3179019" y="387645"/>
                  <a:pt x="3172301" y="387645"/>
                  <a:pt x="3165585" y="401117"/>
                </a:cubicBezTo>
                <a:cubicBezTo>
                  <a:pt x="3165585" y="394381"/>
                  <a:pt x="3165585" y="387645"/>
                  <a:pt x="3165585" y="374172"/>
                </a:cubicBezTo>
                <a:cubicBezTo>
                  <a:pt x="3118565" y="367436"/>
                  <a:pt x="3084981" y="380909"/>
                  <a:pt x="3037961" y="394381"/>
                </a:cubicBezTo>
                <a:cubicBezTo>
                  <a:pt x="3024527" y="367436"/>
                  <a:pt x="2984226" y="360700"/>
                  <a:pt x="2957358" y="367436"/>
                </a:cubicBezTo>
                <a:cubicBezTo>
                  <a:pt x="2970792" y="347228"/>
                  <a:pt x="2930488" y="360700"/>
                  <a:pt x="2923772" y="347228"/>
                </a:cubicBezTo>
                <a:cubicBezTo>
                  <a:pt x="2923772" y="347228"/>
                  <a:pt x="2923772" y="347228"/>
                  <a:pt x="2917054" y="347228"/>
                </a:cubicBezTo>
                <a:cubicBezTo>
                  <a:pt x="2917054" y="367436"/>
                  <a:pt x="2930488" y="360700"/>
                  <a:pt x="2923772" y="374172"/>
                </a:cubicBezTo>
                <a:cubicBezTo>
                  <a:pt x="2910338" y="367436"/>
                  <a:pt x="2903620" y="353964"/>
                  <a:pt x="2896904" y="340492"/>
                </a:cubicBezTo>
                <a:cubicBezTo>
                  <a:pt x="2910338" y="360700"/>
                  <a:pt x="2903620" y="333756"/>
                  <a:pt x="2923772" y="340492"/>
                </a:cubicBezTo>
                <a:cubicBezTo>
                  <a:pt x="2910338" y="327020"/>
                  <a:pt x="2890186" y="340492"/>
                  <a:pt x="2883470" y="340492"/>
                </a:cubicBezTo>
                <a:cubicBezTo>
                  <a:pt x="2883470" y="353964"/>
                  <a:pt x="2890186" y="353964"/>
                  <a:pt x="2896904" y="353964"/>
                </a:cubicBezTo>
                <a:cubicBezTo>
                  <a:pt x="2883470" y="347228"/>
                  <a:pt x="2823017" y="374172"/>
                  <a:pt x="2809583" y="340492"/>
                </a:cubicBezTo>
                <a:cubicBezTo>
                  <a:pt x="2796149" y="353964"/>
                  <a:pt x="2816299" y="360700"/>
                  <a:pt x="2802865" y="380909"/>
                </a:cubicBezTo>
                <a:cubicBezTo>
                  <a:pt x="2829735" y="374172"/>
                  <a:pt x="2863318" y="360700"/>
                  <a:pt x="2883470" y="401117"/>
                </a:cubicBezTo>
                <a:cubicBezTo>
                  <a:pt x="2863318" y="394381"/>
                  <a:pt x="2856602" y="407853"/>
                  <a:pt x="2856602" y="421325"/>
                </a:cubicBezTo>
                <a:cubicBezTo>
                  <a:pt x="2836451" y="421325"/>
                  <a:pt x="2816299" y="428061"/>
                  <a:pt x="2809583" y="407853"/>
                </a:cubicBezTo>
                <a:cubicBezTo>
                  <a:pt x="2802865" y="414589"/>
                  <a:pt x="2796149" y="421325"/>
                  <a:pt x="2789431" y="428061"/>
                </a:cubicBezTo>
                <a:cubicBezTo>
                  <a:pt x="2759205" y="417957"/>
                  <a:pt x="2728979" y="434376"/>
                  <a:pt x="2704419" y="426168"/>
                </a:cubicBezTo>
                <a:lnTo>
                  <a:pt x="2691436" y="415581"/>
                </a:lnTo>
                <a:lnTo>
                  <a:pt x="2695393" y="414589"/>
                </a:lnTo>
                <a:cubicBezTo>
                  <a:pt x="2688675" y="401117"/>
                  <a:pt x="2681959" y="407853"/>
                  <a:pt x="2668526" y="407853"/>
                </a:cubicBezTo>
                <a:cubicBezTo>
                  <a:pt x="2668526" y="414589"/>
                  <a:pt x="2668526" y="414589"/>
                  <a:pt x="2668526" y="421325"/>
                </a:cubicBezTo>
                <a:cubicBezTo>
                  <a:pt x="2648374" y="414589"/>
                  <a:pt x="2594638" y="455006"/>
                  <a:pt x="2567770" y="421325"/>
                </a:cubicBezTo>
                <a:cubicBezTo>
                  <a:pt x="2547618" y="448270"/>
                  <a:pt x="2500600" y="407853"/>
                  <a:pt x="2487167" y="441534"/>
                </a:cubicBezTo>
                <a:cubicBezTo>
                  <a:pt x="2480449" y="434798"/>
                  <a:pt x="2480449" y="421325"/>
                  <a:pt x="2460299" y="414589"/>
                </a:cubicBezTo>
                <a:cubicBezTo>
                  <a:pt x="2460299" y="428061"/>
                  <a:pt x="2446863" y="441534"/>
                  <a:pt x="2446863" y="414589"/>
                </a:cubicBezTo>
                <a:cubicBezTo>
                  <a:pt x="2386411" y="441534"/>
                  <a:pt x="2299090" y="394381"/>
                  <a:pt x="2252070" y="448270"/>
                </a:cubicBezTo>
                <a:cubicBezTo>
                  <a:pt x="2245354" y="448270"/>
                  <a:pt x="2245354" y="434798"/>
                  <a:pt x="2231920" y="434798"/>
                </a:cubicBezTo>
                <a:cubicBezTo>
                  <a:pt x="2231920" y="441534"/>
                  <a:pt x="2238636" y="441534"/>
                  <a:pt x="2238636" y="455006"/>
                </a:cubicBezTo>
                <a:cubicBezTo>
                  <a:pt x="2225202" y="434798"/>
                  <a:pt x="2218486" y="448270"/>
                  <a:pt x="2211768" y="441534"/>
                </a:cubicBezTo>
                <a:cubicBezTo>
                  <a:pt x="2205050" y="434798"/>
                  <a:pt x="2231920" y="421325"/>
                  <a:pt x="2211768" y="414589"/>
                </a:cubicBezTo>
                <a:cubicBezTo>
                  <a:pt x="2218486" y="407853"/>
                  <a:pt x="2231920" y="434798"/>
                  <a:pt x="2252070" y="428061"/>
                </a:cubicBezTo>
                <a:cubicBezTo>
                  <a:pt x="2245354" y="421325"/>
                  <a:pt x="2231920" y="421325"/>
                  <a:pt x="2225202" y="414589"/>
                </a:cubicBezTo>
                <a:cubicBezTo>
                  <a:pt x="2231920" y="401117"/>
                  <a:pt x="2245354" y="421325"/>
                  <a:pt x="2252070" y="414589"/>
                </a:cubicBezTo>
                <a:cubicBezTo>
                  <a:pt x="2238636" y="401117"/>
                  <a:pt x="2218486" y="401117"/>
                  <a:pt x="2198334" y="394381"/>
                </a:cubicBezTo>
                <a:cubicBezTo>
                  <a:pt x="2278938" y="380909"/>
                  <a:pt x="2379693" y="428061"/>
                  <a:pt x="2467015" y="387645"/>
                </a:cubicBezTo>
                <a:cubicBezTo>
                  <a:pt x="2473733" y="387645"/>
                  <a:pt x="2480449" y="401117"/>
                  <a:pt x="2487167" y="407853"/>
                </a:cubicBezTo>
                <a:cubicBezTo>
                  <a:pt x="2500600" y="401117"/>
                  <a:pt x="2493883" y="387645"/>
                  <a:pt x="2507316" y="387645"/>
                </a:cubicBezTo>
                <a:cubicBezTo>
                  <a:pt x="2507316" y="421325"/>
                  <a:pt x="2534184" y="367436"/>
                  <a:pt x="2534184" y="407853"/>
                </a:cubicBezTo>
                <a:cubicBezTo>
                  <a:pt x="2540902" y="387645"/>
                  <a:pt x="2554336" y="380909"/>
                  <a:pt x="2561052" y="374172"/>
                </a:cubicBezTo>
                <a:cubicBezTo>
                  <a:pt x="2567770" y="374172"/>
                  <a:pt x="2567770" y="380909"/>
                  <a:pt x="2574486" y="387645"/>
                </a:cubicBezTo>
                <a:cubicBezTo>
                  <a:pt x="2567770" y="353964"/>
                  <a:pt x="2641658" y="380909"/>
                  <a:pt x="2641658" y="367436"/>
                </a:cubicBezTo>
                <a:cubicBezTo>
                  <a:pt x="2661808" y="374172"/>
                  <a:pt x="2681959" y="367436"/>
                  <a:pt x="2708827" y="367436"/>
                </a:cubicBezTo>
                <a:cubicBezTo>
                  <a:pt x="2702111" y="333756"/>
                  <a:pt x="2655092" y="347228"/>
                  <a:pt x="2648374" y="353964"/>
                </a:cubicBezTo>
                <a:cubicBezTo>
                  <a:pt x="2628224" y="333756"/>
                  <a:pt x="2594638" y="340492"/>
                  <a:pt x="2574486" y="340492"/>
                </a:cubicBezTo>
                <a:cubicBezTo>
                  <a:pt x="2574486" y="320283"/>
                  <a:pt x="2587922" y="333756"/>
                  <a:pt x="2587922" y="320283"/>
                </a:cubicBezTo>
                <a:cubicBezTo>
                  <a:pt x="2587922" y="313547"/>
                  <a:pt x="2581204" y="313547"/>
                  <a:pt x="2581204" y="300075"/>
                </a:cubicBezTo>
                <a:cubicBezTo>
                  <a:pt x="2567770" y="306811"/>
                  <a:pt x="2540902" y="300075"/>
                  <a:pt x="2540902" y="320283"/>
                </a:cubicBezTo>
                <a:cubicBezTo>
                  <a:pt x="2500600" y="306811"/>
                  <a:pt x="2473733" y="320283"/>
                  <a:pt x="2433429" y="286603"/>
                </a:cubicBezTo>
                <a:cubicBezTo>
                  <a:pt x="2426713" y="286603"/>
                  <a:pt x="2423355" y="289971"/>
                  <a:pt x="2419156" y="292496"/>
                </a:cubicBezTo>
                <a:lnTo>
                  <a:pt x="2412321" y="292794"/>
                </a:lnTo>
                <a:lnTo>
                  <a:pt x="2388091" y="279024"/>
                </a:lnTo>
                <a:cubicBezTo>
                  <a:pt x="2378015" y="276499"/>
                  <a:pt x="2366259" y="276499"/>
                  <a:pt x="2352825" y="279867"/>
                </a:cubicBezTo>
                <a:cubicBezTo>
                  <a:pt x="2352825" y="293339"/>
                  <a:pt x="2366259" y="279867"/>
                  <a:pt x="2379693" y="286603"/>
                </a:cubicBezTo>
                <a:cubicBezTo>
                  <a:pt x="2372977" y="320283"/>
                  <a:pt x="2346109" y="286603"/>
                  <a:pt x="2325958" y="300075"/>
                </a:cubicBezTo>
                <a:cubicBezTo>
                  <a:pt x="2332673" y="293339"/>
                  <a:pt x="2332673" y="286603"/>
                  <a:pt x="2339391" y="286603"/>
                </a:cubicBezTo>
                <a:cubicBezTo>
                  <a:pt x="2319240" y="273131"/>
                  <a:pt x="2285656" y="259658"/>
                  <a:pt x="2265504" y="273131"/>
                </a:cubicBezTo>
                <a:cubicBezTo>
                  <a:pt x="2258788" y="286603"/>
                  <a:pt x="2278938" y="273131"/>
                  <a:pt x="2272222" y="293339"/>
                </a:cubicBezTo>
                <a:cubicBezTo>
                  <a:pt x="2265504" y="293339"/>
                  <a:pt x="2252070" y="266394"/>
                  <a:pt x="2252070" y="293339"/>
                </a:cubicBezTo>
                <a:cubicBezTo>
                  <a:pt x="2238636" y="279867"/>
                  <a:pt x="2218486" y="279867"/>
                  <a:pt x="2205050" y="293339"/>
                </a:cubicBezTo>
                <a:cubicBezTo>
                  <a:pt x="2198334" y="279867"/>
                  <a:pt x="2191616" y="279867"/>
                  <a:pt x="2178182" y="286603"/>
                </a:cubicBezTo>
                <a:cubicBezTo>
                  <a:pt x="2198334" y="273131"/>
                  <a:pt x="2218486" y="279867"/>
                  <a:pt x="2252070" y="266394"/>
                </a:cubicBezTo>
                <a:cubicBezTo>
                  <a:pt x="2238636" y="246186"/>
                  <a:pt x="2218486" y="246186"/>
                  <a:pt x="2205050" y="259658"/>
                </a:cubicBezTo>
                <a:cubicBezTo>
                  <a:pt x="2205050" y="225978"/>
                  <a:pt x="2137881" y="273131"/>
                  <a:pt x="2124447" y="219242"/>
                </a:cubicBezTo>
                <a:cubicBezTo>
                  <a:pt x="2077427" y="239450"/>
                  <a:pt x="2057277" y="199033"/>
                  <a:pt x="1996823" y="219242"/>
                </a:cubicBezTo>
                <a:cubicBezTo>
                  <a:pt x="2030409" y="199033"/>
                  <a:pt x="1969956" y="205769"/>
                  <a:pt x="1949804" y="205769"/>
                </a:cubicBezTo>
                <a:cubicBezTo>
                  <a:pt x="1943088" y="225978"/>
                  <a:pt x="1963238" y="219242"/>
                  <a:pt x="1963238" y="225978"/>
                </a:cubicBezTo>
                <a:cubicBezTo>
                  <a:pt x="1969956" y="212505"/>
                  <a:pt x="1976674" y="212505"/>
                  <a:pt x="1990107" y="212505"/>
                </a:cubicBezTo>
                <a:cubicBezTo>
                  <a:pt x="1990107" y="239450"/>
                  <a:pt x="1949804" y="239450"/>
                  <a:pt x="1943088" y="212505"/>
                </a:cubicBezTo>
                <a:cubicBezTo>
                  <a:pt x="1889352" y="219242"/>
                  <a:pt x="1849048" y="219242"/>
                  <a:pt x="1808747" y="185559"/>
                </a:cubicBezTo>
                <a:cubicBezTo>
                  <a:pt x="1802031" y="192297"/>
                  <a:pt x="1822180" y="199033"/>
                  <a:pt x="1822180" y="199033"/>
                </a:cubicBezTo>
                <a:cubicBezTo>
                  <a:pt x="1802031" y="199033"/>
                  <a:pt x="1734861" y="205769"/>
                  <a:pt x="1694557" y="199033"/>
                </a:cubicBezTo>
                <a:cubicBezTo>
                  <a:pt x="1674407" y="205769"/>
                  <a:pt x="1659293" y="205769"/>
                  <a:pt x="1642501" y="203242"/>
                </a:cubicBezTo>
                <a:lnTo>
                  <a:pt x="1581290" y="192458"/>
                </a:lnTo>
                <a:lnTo>
                  <a:pt x="1587085" y="192297"/>
                </a:lnTo>
                <a:cubicBezTo>
                  <a:pt x="1587085" y="192297"/>
                  <a:pt x="1580368" y="192297"/>
                  <a:pt x="1580368" y="192297"/>
                </a:cubicBezTo>
                <a:lnTo>
                  <a:pt x="1581290" y="192458"/>
                </a:lnTo>
                <a:lnTo>
                  <a:pt x="1436794" y="196506"/>
                </a:lnTo>
                <a:cubicBezTo>
                  <a:pt x="1387254" y="197349"/>
                  <a:pt x="1338555" y="199033"/>
                  <a:pt x="1291538" y="205769"/>
                </a:cubicBezTo>
                <a:cubicBezTo>
                  <a:pt x="1291538" y="192297"/>
                  <a:pt x="1304971" y="192297"/>
                  <a:pt x="1298253" y="178823"/>
                </a:cubicBezTo>
                <a:cubicBezTo>
                  <a:pt x="1284819" y="165351"/>
                  <a:pt x="1264669" y="185559"/>
                  <a:pt x="1271385" y="199033"/>
                </a:cubicBezTo>
                <a:cubicBezTo>
                  <a:pt x="1244518" y="165351"/>
                  <a:pt x="1130328" y="219242"/>
                  <a:pt x="1069874" y="199033"/>
                </a:cubicBezTo>
                <a:cubicBezTo>
                  <a:pt x="1069874" y="199033"/>
                  <a:pt x="1069874" y="185559"/>
                  <a:pt x="1069874" y="185559"/>
                </a:cubicBezTo>
                <a:cubicBezTo>
                  <a:pt x="1069874" y="185559"/>
                  <a:pt x="1049724" y="199033"/>
                  <a:pt x="1056441" y="178823"/>
                </a:cubicBezTo>
                <a:cubicBezTo>
                  <a:pt x="1029573" y="205769"/>
                  <a:pt x="989271" y="192297"/>
                  <a:pt x="955685" y="199033"/>
                </a:cubicBezTo>
                <a:cubicBezTo>
                  <a:pt x="948970" y="199033"/>
                  <a:pt x="948970" y="185559"/>
                  <a:pt x="955685" y="178823"/>
                </a:cubicBezTo>
                <a:cubicBezTo>
                  <a:pt x="955685" y="178823"/>
                  <a:pt x="955685" y="178823"/>
                  <a:pt x="928818" y="178823"/>
                </a:cubicBezTo>
                <a:cubicBezTo>
                  <a:pt x="922102" y="178823"/>
                  <a:pt x="935536" y="185559"/>
                  <a:pt x="928818" y="199033"/>
                </a:cubicBezTo>
                <a:cubicBezTo>
                  <a:pt x="901950" y="192297"/>
                  <a:pt x="875082" y="165351"/>
                  <a:pt x="848214" y="178823"/>
                </a:cubicBezTo>
                <a:cubicBezTo>
                  <a:pt x="848214" y="172087"/>
                  <a:pt x="848214" y="165351"/>
                  <a:pt x="841496" y="158614"/>
                </a:cubicBezTo>
                <a:cubicBezTo>
                  <a:pt x="828062" y="172087"/>
                  <a:pt x="801194" y="158614"/>
                  <a:pt x="794478" y="158614"/>
                </a:cubicBezTo>
                <a:cubicBezTo>
                  <a:pt x="787760" y="145142"/>
                  <a:pt x="807912" y="151878"/>
                  <a:pt x="807912" y="138406"/>
                </a:cubicBezTo>
                <a:cubicBezTo>
                  <a:pt x="767611" y="138406"/>
                  <a:pt x="720591" y="97989"/>
                  <a:pt x="666855" y="124934"/>
                </a:cubicBezTo>
                <a:cubicBezTo>
                  <a:pt x="653421" y="97989"/>
                  <a:pt x="693723" y="118198"/>
                  <a:pt x="693723" y="97989"/>
                </a:cubicBezTo>
                <a:cubicBezTo>
                  <a:pt x="653421" y="84517"/>
                  <a:pt x="613117" y="131670"/>
                  <a:pt x="579534" y="104726"/>
                </a:cubicBezTo>
                <a:cubicBezTo>
                  <a:pt x="572816" y="104726"/>
                  <a:pt x="579534" y="118198"/>
                  <a:pt x="572816" y="118198"/>
                </a:cubicBezTo>
                <a:cubicBezTo>
                  <a:pt x="539232" y="97989"/>
                  <a:pt x="512362" y="97989"/>
                  <a:pt x="478778" y="111462"/>
                </a:cubicBezTo>
                <a:cubicBezTo>
                  <a:pt x="472060" y="37364"/>
                  <a:pt x="398173" y="97989"/>
                  <a:pt x="364589" y="57573"/>
                </a:cubicBezTo>
                <a:cubicBezTo>
                  <a:pt x="344437" y="71045"/>
                  <a:pt x="304135" y="64309"/>
                  <a:pt x="277267" y="44100"/>
                </a:cubicBezTo>
                <a:cubicBezTo>
                  <a:pt x="270549" y="50837"/>
                  <a:pt x="270549" y="57573"/>
                  <a:pt x="263834" y="64309"/>
                </a:cubicBezTo>
                <a:cubicBezTo>
                  <a:pt x="250400" y="64309"/>
                  <a:pt x="263834" y="57573"/>
                  <a:pt x="263834" y="50837"/>
                </a:cubicBezTo>
                <a:cubicBezTo>
                  <a:pt x="250400" y="44100"/>
                  <a:pt x="250400" y="57573"/>
                  <a:pt x="236966" y="57573"/>
                </a:cubicBezTo>
                <a:cubicBezTo>
                  <a:pt x="236966" y="64309"/>
                  <a:pt x="243682" y="64309"/>
                  <a:pt x="250400" y="64309"/>
                </a:cubicBezTo>
                <a:cubicBezTo>
                  <a:pt x="223532" y="77781"/>
                  <a:pt x="189946" y="64309"/>
                  <a:pt x="163078" y="64309"/>
                </a:cubicBezTo>
                <a:cubicBezTo>
                  <a:pt x="176512" y="50837"/>
                  <a:pt x="216814" y="50837"/>
                  <a:pt x="230248" y="64309"/>
                </a:cubicBezTo>
                <a:cubicBezTo>
                  <a:pt x="236966" y="64309"/>
                  <a:pt x="230248" y="50837"/>
                  <a:pt x="236966" y="50837"/>
                </a:cubicBezTo>
                <a:cubicBezTo>
                  <a:pt x="230248" y="37364"/>
                  <a:pt x="210098" y="23892"/>
                  <a:pt x="203380" y="44100"/>
                </a:cubicBezTo>
                <a:cubicBezTo>
                  <a:pt x="189946" y="37364"/>
                  <a:pt x="176512" y="23892"/>
                  <a:pt x="163078" y="17156"/>
                </a:cubicBezTo>
                <a:cubicBezTo>
                  <a:pt x="149644" y="17156"/>
                  <a:pt x="156360" y="44100"/>
                  <a:pt x="142926" y="44100"/>
                </a:cubicBezTo>
                <a:cubicBezTo>
                  <a:pt x="137050" y="-3053"/>
                  <a:pt x="90030" y="27155"/>
                  <a:pt x="69368" y="8368"/>
                </a:cubicBezTo>
                <a:close/>
                <a:moveTo>
                  <a:pt x="0" y="0"/>
                </a:moveTo>
                <a:lnTo>
                  <a:pt x="51867" y="0"/>
                </a:lnTo>
                <a:lnTo>
                  <a:pt x="39968" y="3473"/>
                </a:lnTo>
                <a:cubicBezTo>
                  <a:pt x="31886" y="4526"/>
                  <a:pt x="23280" y="4526"/>
                  <a:pt x="14464" y="3684"/>
                </a:cubicBezTo>
                <a:close/>
              </a:path>
            </a:pathLst>
          </a:custGeom>
          <a:solidFill>
            <a:srgbClr val="21B4D1">
              <a:alpha val="54117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013">
              <a:solidFill>
                <a:schemeClr val="lt1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pic>
        <p:nvPicPr>
          <p:cNvPr id="368" name="Google Shape;368;p2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746744" y="977692"/>
            <a:ext cx="5650511" cy="239411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 dir="out"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1_Diseño personalizado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Diseño personalizado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Tema de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Tema de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967</Words>
  <Application>Microsoft Office PowerPoint</Application>
  <PresentationFormat>Presentación en pantalla (16:9)</PresentationFormat>
  <Paragraphs>199</Paragraphs>
  <Slides>24</Slides>
  <Notes>24</Notes>
  <HiddenSlides>0</HiddenSlides>
  <MMClips>0</MMClips>
  <ScaleCrop>false</ScaleCrop>
  <HeadingPairs>
    <vt:vector size="6" baseType="variant">
      <vt:variant>
        <vt:lpstr>Fuentes usadas</vt:lpstr>
      </vt:variant>
      <vt:variant>
        <vt:i4>9</vt:i4>
      </vt:variant>
      <vt:variant>
        <vt:lpstr>Tema</vt:lpstr>
      </vt:variant>
      <vt:variant>
        <vt:i4>3</vt:i4>
      </vt:variant>
      <vt:variant>
        <vt:lpstr>Títulos de diapositiva</vt:lpstr>
      </vt:variant>
      <vt:variant>
        <vt:i4>24</vt:i4>
      </vt:variant>
    </vt:vector>
  </HeadingPairs>
  <TitlesOfParts>
    <vt:vector size="36" baseType="lpstr">
      <vt:lpstr>Arial</vt:lpstr>
      <vt:lpstr>Wingdings</vt:lpstr>
      <vt:lpstr>Calibri</vt:lpstr>
      <vt:lpstr>Arial Narrow</vt:lpstr>
      <vt:lpstr>Questrial</vt:lpstr>
      <vt:lpstr>Open Sans</vt:lpstr>
      <vt:lpstr>Poppins</vt:lpstr>
      <vt:lpstr>Arial Black</vt:lpstr>
      <vt:lpstr>Times New Roman</vt:lpstr>
      <vt:lpstr>1_Diseño personalizado</vt:lpstr>
      <vt:lpstr>Diseño personalizado</vt:lpstr>
      <vt:lpstr>1_Tema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Ana Belén Suárez Hernández</dc:creator>
  <cp:lastModifiedBy>Pedro Mariezcurrena</cp:lastModifiedBy>
  <cp:revision>5</cp:revision>
  <dcterms:created xsi:type="dcterms:W3CDTF">2021-01-28T13:16:50Z</dcterms:created>
  <dcterms:modified xsi:type="dcterms:W3CDTF">2026-06-04T18:32:31Z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GUID">
    <vt:lpwstr>88A1A9A5-0069-424B-8159-DAD5E519DD95</vt:lpwstr>
  </property>
  <property fmtid="{D5CDD505-2E9C-101B-9397-08002B2CF9AE}" pid="3" name="ArticulatePath">
    <vt:lpwstr>00_Plantilla_Módulos</vt:lpwstr>
  </property>
</Properties>
</file>